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Raleway"/>
      <p:regular r:id="rId62"/>
      <p:bold r:id="rId63"/>
      <p:italic r:id="rId64"/>
      <p:boldItalic r:id="rId65"/>
    </p:embeddedFont>
    <p:embeddedFont>
      <p:font typeface="Roboto"/>
      <p:regular r:id="rId66"/>
      <p:bold r:id="rId67"/>
      <p:italic r:id="rId68"/>
      <p:boldItalic r:id="rId69"/>
    </p:embeddedFont>
    <p:embeddedFont>
      <p:font typeface="Lat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font" Target="fonts/Raleway-boldItalic.fntdata"/><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8b57084b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8b57084b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1ab71914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1ab71914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8b57084b2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8b57084b2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b494befa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b494befa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8b57084b2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8b57084b2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8b57084b2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8b57084b2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8b57084b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8b57084b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8b57084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8b57084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8b57084b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8b57084b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8b57084b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8b57084b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b51f73372_2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b51f73372_2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De robot is in staat de input van de Line Dancer applicatie te verwerken en deze te gebruiken. De output van de robot is een replica van de tekening die nagemaakt is met een hoge precisie.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8b57084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8b57084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8b57084b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8b57084b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8b57084b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8b57084b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8b57084b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8b57084b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8b57084b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8b57084b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8b57084b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8b57084b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8b57084b2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8b57084b2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1ab71914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1ab71914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8b57084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8b57084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8b57084b2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8b57084b2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b494befa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b494befa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8b57084b2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8b57084b2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b494befa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b494befa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8b57084b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8b57084b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8b57084b2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8b57084b2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8b57084b2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8b57084b2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8b57084b2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8b57084b2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8b57084b2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8b57084b2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8b57084b2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8b57084b2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8b57084b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8b57084b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8b57084b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8b57084b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b494befad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494befad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8b57084b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8b57084b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8b57084b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8b57084b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8b57084b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8b57084b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8b57084b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8b57084b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8b57084b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8b57084b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941ac306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941ac306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941ac30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941ac3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8b57084b2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b57084b2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8b57084b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8b57084b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8b57084b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8b57084b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b494befa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b494befa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8b57084b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8b57084b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b51f7337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b51f7337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b51f7337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b51f7337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b51f7337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b51f7337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b51f7337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b51f7337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b51f7337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b51f7337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8b57084b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8b57084b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b494befa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b494befa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1ab7191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1ab7191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8b57084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8b57084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1ab71914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1ab71914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44.png"/><Relationship Id="rId6"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32.png"/><Relationship Id="rId5"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github.com/AP-Elektronica-ICT/ssys19-sp5" TargetMode="External"/><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5.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github.com/AP-Elektronica-ICT/ssys19-sp5/tree/master/doc/datasheets" TargetMode="Externa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github.com/AP-Elektronica-ICT/ssys19-sp5/blob/master/doc/Bronnen.md" TargetMode="External"/><Relationship Id="rId4" Type="http://schemas.openxmlformats.org/officeDocument/2006/relationships/hyperlink" Target="https://github.com/AP-Elektronica-ICT/ssys19-sp5/blob/master/doc/Bronnen.md" TargetMode="External"/><Relationship Id="rId5"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drive.google.com/file/d/1-UYssoZgWnTODmVgybU-VlEb0IDNYtYP/view" TargetMode="External"/><Relationship Id="rId4" Type="http://schemas.openxmlformats.org/officeDocument/2006/relationships/image" Target="../media/image3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drive.google.com/file/d/1-E-okMHa5TcuwMnz71zAKyHa5b9BzUnD/view" TargetMode="External"/><Relationship Id="rId4" Type="http://schemas.openxmlformats.org/officeDocument/2006/relationships/image" Target="../media/image5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drive.google.com/file/d/1-0cUb-F3_rRtkbBfjPrQ2DuU3-aw1ACv/view" TargetMode="External"/><Relationship Id="rId4" Type="http://schemas.openxmlformats.org/officeDocument/2006/relationships/image" Target="../media/image5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drive.google.com/file/d/1-8ehbhA0USymDN9Sp0Lt-QpTUsUS1E0r/view" TargetMode="External"/><Relationship Id="rId4" Type="http://schemas.openxmlformats.org/officeDocument/2006/relationships/image" Target="../media/image4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drive.google.com/file/d/1-YtVgDnPBDYt-0MFChqglQEHouq3E9B3/view" TargetMode="External"/><Relationship Id="rId4" Type="http://schemas.openxmlformats.org/officeDocument/2006/relationships/image" Target="../media/image4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727650" y="606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Hardware Analyse</a:t>
            </a:r>
            <a:endParaRPr/>
          </a:p>
          <a:p>
            <a:pPr indent="0" lvl="0" marL="0" rtl="0" algn="l">
              <a:spcBef>
                <a:spcPts val="0"/>
              </a:spcBef>
              <a:spcAft>
                <a:spcPts val="0"/>
              </a:spcAft>
              <a:buNone/>
            </a:pPr>
            <a:r>
              <a:t/>
            </a:r>
            <a:endParaRPr/>
          </a:p>
        </p:txBody>
      </p:sp>
      <p:sp>
        <p:nvSpPr>
          <p:cNvPr id="146" name="Google Shape;146;p22"/>
          <p:cNvSpPr txBox="1"/>
          <p:nvPr>
            <p:ph idx="1" type="body"/>
          </p:nvPr>
        </p:nvSpPr>
        <p:spPr>
          <a:xfrm>
            <a:off x="727650" y="1343000"/>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nl" sz="1400"/>
              <a:t>Twijfel tussen HC-05 bluetooth module en ESP32 Wifi module.</a:t>
            </a:r>
            <a:endParaRPr sz="1400"/>
          </a:p>
          <a:p>
            <a:pPr indent="457200" lvl="0" marL="0" rtl="0" algn="l">
              <a:spcBef>
                <a:spcPts val="1600"/>
              </a:spcBef>
              <a:spcAft>
                <a:spcPts val="0"/>
              </a:spcAft>
              <a:buNone/>
            </a:pPr>
            <a:r>
              <a:rPr lang="nl" sz="1400"/>
              <a:t>→ gekozen voor HC-05</a:t>
            </a:r>
            <a:endParaRPr sz="1400"/>
          </a:p>
          <a:p>
            <a:pPr indent="-317500" lvl="0" marL="457200" rtl="0" algn="l">
              <a:spcBef>
                <a:spcPts val="1600"/>
              </a:spcBef>
              <a:spcAft>
                <a:spcPts val="0"/>
              </a:spcAft>
              <a:buSzPts val="1400"/>
              <a:buChar char="●"/>
            </a:pPr>
            <a:r>
              <a:rPr lang="nl" sz="1400"/>
              <a:t>Twijfel over het aantal ultrasonic HC-SR04 dat we gaan gebruiken.</a:t>
            </a:r>
            <a:endParaRPr sz="1400"/>
          </a:p>
          <a:p>
            <a:pPr indent="0" lvl="0" marL="457200" rtl="0" algn="l">
              <a:spcBef>
                <a:spcPts val="1600"/>
              </a:spcBef>
              <a:spcAft>
                <a:spcPts val="0"/>
              </a:spcAft>
              <a:buNone/>
            </a:pPr>
            <a:r>
              <a:rPr lang="nl" sz="1400"/>
              <a:t>→ in begin gekozen voor 4, maar met 1 arduino onvoldoende pinnen. 				   uiteindelijk gekozen voor 2 sensoren.</a:t>
            </a:r>
            <a:endParaRPr sz="1400"/>
          </a:p>
          <a:p>
            <a:pPr indent="-317500" lvl="0" marL="457200" rtl="0" algn="l">
              <a:spcBef>
                <a:spcPts val="1600"/>
              </a:spcBef>
              <a:spcAft>
                <a:spcPts val="0"/>
              </a:spcAft>
              <a:buSzPts val="1400"/>
              <a:buChar char="●"/>
            </a:pPr>
            <a:r>
              <a:rPr lang="nl" sz="1400"/>
              <a:t>Twijfel tussen meerder arduino’s te gebruiken of één</a:t>
            </a:r>
            <a:endParaRPr sz="1400"/>
          </a:p>
          <a:p>
            <a:pPr indent="457200" lvl="0" marL="0" rtl="0" algn="l">
              <a:spcBef>
                <a:spcPts val="1600"/>
              </a:spcBef>
              <a:spcAft>
                <a:spcPts val="0"/>
              </a:spcAft>
              <a:buNone/>
            </a:pPr>
            <a:r>
              <a:rPr lang="nl" sz="1400"/>
              <a:t>→ gekozen om met één verder te blijven doen</a:t>
            </a:r>
            <a:endParaRPr sz="1400"/>
          </a:p>
          <a:p>
            <a:pPr indent="-317500" lvl="0" marL="457200" rtl="0" algn="l">
              <a:spcBef>
                <a:spcPts val="1600"/>
              </a:spcBef>
              <a:spcAft>
                <a:spcPts val="0"/>
              </a:spcAft>
              <a:buSzPts val="1400"/>
              <a:buChar char="●"/>
            </a:pPr>
            <a:r>
              <a:rPr lang="nl" sz="1400"/>
              <a:t> Multisim Schema aangepast naar wat we nodig hadden.</a:t>
            </a:r>
            <a:endParaRPr sz="1400"/>
          </a:p>
          <a:p>
            <a:pPr indent="457200" lvl="0" marL="0" rtl="0" algn="l">
              <a:spcBef>
                <a:spcPts val="1600"/>
              </a:spcBef>
              <a:spcAft>
                <a:spcPts val="0"/>
              </a:spcAft>
              <a:buNone/>
            </a:pPr>
            <a:r>
              <a:rPr lang="nl" sz="1400"/>
              <a:t>→ protoboard van gemaakt </a:t>
            </a:r>
            <a:endParaRPr sz="1400"/>
          </a:p>
          <a:p>
            <a:pPr indent="0" lvl="0" marL="0" rtl="0" algn="l">
              <a:spcBef>
                <a:spcPts val="1600"/>
              </a:spcBef>
              <a:spcAft>
                <a:spcPts val="1600"/>
              </a:spcAft>
              <a:buNone/>
            </a:pPr>
            <a:r>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State Diagram: begin</a:t>
            </a:r>
            <a:endParaRPr/>
          </a:p>
        </p:txBody>
      </p:sp>
      <p:sp>
        <p:nvSpPr>
          <p:cNvPr id="152" name="Google Shape;152;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3" name="Google Shape;153;p23"/>
          <p:cNvPicPr preferRelativeResize="0"/>
          <p:nvPr/>
        </p:nvPicPr>
        <p:blipFill>
          <a:blip r:embed="rId3">
            <a:alphaModFix/>
          </a:blip>
          <a:stretch>
            <a:fillRect/>
          </a:stretch>
        </p:blipFill>
        <p:spPr>
          <a:xfrm>
            <a:off x="4496625" y="625863"/>
            <a:ext cx="4270399" cy="4517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State Diagram</a:t>
            </a:r>
            <a:r>
              <a:rPr lang="nl"/>
              <a:t>: eind</a:t>
            </a:r>
            <a:endParaRPr/>
          </a:p>
        </p:txBody>
      </p:sp>
      <p:sp>
        <p:nvSpPr>
          <p:cNvPr id="159" name="Google Shape;159;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0" name="Google Shape;160;p24"/>
          <p:cNvPicPr preferRelativeResize="0"/>
          <p:nvPr/>
        </p:nvPicPr>
        <p:blipFill>
          <a:blip r:embed="rId3">
            <a:alphaModFix/>
          </a:blip>
          <a:stretch>
            <a:fillRect/>
          </a:stretch>
        </p:blipFill>
        <p:spPr>
          <a:xfrm>
            <a:off x="4295750" y="502425"/>
            <a:ext cx="4618300" cy="424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1829450" y="8255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Flowcharts Software: begin</a:t>
            </a:r>
            <a:endParaRPr/>
          </a:p>
        </p:txBody>
      </p:sp>
      <p:sp>
        <p:nvSpPr>
          <p:cNvPr id="166" name="Google Shape;166;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25"/>
          <p:cNvPicPr preferRelativeResize="0"/>
          <p:nvPr/>
        </p:nvPicPr>
        <p:blipFill>
          <a:blip r:embed="rId3">
            <a:alphaModFix/>
          </a:blip>
          <a:stretch>
            <a:fillRect/>
          </a:stretch>
        </p:blipFill>
        <p:spPr>
          <a:xfrm>
            <a:off x="98600" y="1555175"/>
            <a:ext cx="9143999" cy="3626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1814300" y="68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Flowcharts Software: begin</a:t>
            </a:r>
            <a:endParaRPr/>
          </a:p>
        </p:txBody>
      </p:sp>
      <p:sp>
        <p:nvSpPr>
          <p:cNvPr id="173" name="Google Shape;173;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 name="Google Shape;174;p26"/>
          <p:cNvPicPr preferRelativeResize="0"/>
          <p:nvPr/>
        </p:nvPicPr>
        <p:blipFill>
          <a:blip r:embed="rId3">
            <a:alphaModFix/>
          </a:blip>
          <a:stretch>
            <a:fillRect/>
          </a:stretch>
        </p:blipFill>
        <p:spPr>
          <a:xfrm>
            <a:off x="729450" y="1353700"/>
            <a:ext cx="7082527" cy="3896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1692900" y="833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Flowcharts Software: eind</a:t>
            </a:r>
            <a:endParaRPr/>
          </a:p>
        </p:txBody>
      </p:sp>
      <p:sp>
        <p:nvSpPr>
          <p:cNvPr id="180" name="Google Shape;180;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1" name="Google Shape;181;p27"/>
          <p:cNvPicPr preferRelativeResize="0"/>
          <p:nvPr/>
        </p:nvPicPr>
        <p:blipFill>
          <a:blip r:embed="rId3">
            <a:alphaModFix/>
          </a:blip>
          <a:stretch>
            <a:fillRect/>
          </a:stretch>
        </p:blipFill>
        <p:spPr>
          <a:xfrm>
            <a:off x="392700" y="1575724"/>
            <a:ext cx="8439601" cy="2789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28"/>
          <p:cNvPicPr preferRelativeResize="0"/>
          <p:nvPr/>
        </p:nvPicPr>
        <p:blipFill>
          <a:blip r:embed="rId3">
            <a:alphaModFix/>
          </a:blip>
          <a:stretch>
            <a:fillRect/>
          </a:stretch>
        </p:blipFill>
        <p:spPr>
          <a:xfrm>
            <a:off x="311700" y="1070273"/>
            <a:ext cx="3990275" cy="1841650"/>
          </a:xfrm>
          <a:prstGeom prst="rect">
            <a:avLst/>
          </a:prstGeom>
          <a:noFill/>
          <a:ln>
            <a:noFill/>
          </a:ln>
        </p:spPr>
      </p:pic>
      <p:pic>
        <p:nvPicPr>
          <p:cNvPr id="189" name="Google Shape;189;p28"/>
          <p:cNvPicPr preferRelativeResize="0"/>
          <p:nvPr/>
        </p:nvPicPr>
        <p:blipFill>
          <a:blip r:embed="rId4">
            <a:alphaModFix/>
          </a:blip>
          <a:stretch>
            <a:fillRect/>
          </a:stretch>
        </p:blipFill>
        <p:spPr>
          <a:xfrm>
            <a:off x="403231" y="3070269"/>
            <a:ext cx="3543400" cy="1759600"/>
          </a:xfrm>
          <a:prstGeom prst="rect">
            <a:avLst/>
          </a:prstGeom>
          <a:noFill/>
          <a:ln>
            <a:noFill/>
          </a:ln>
        </p:spPr>
      </p:pic>
      <p:pic>
        <p:nvPicPr>
          <p:cNvPr id="190" name="Google Shape;190;p28"/>
          <p:cNvPicPr preferRelativeResize="0"/>
          <p:nvPr/>
        </p:nvPicPr>
        <p:blipFill>
          <a:blip r:embed="rId5">
            <a:alphaModFix/>
          </a:blip>
          <a:stretch>
            <a:fillRect/>
          </a:stretch>
        </p:blipFill>
        <p:spPr>
          <a:xfrm>
            <a:off x="5320372" y="461600"/>
            <a:ext cx="2137150" cy="4630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Taakverdeling</a:t>
            </a:r>
            <a:endParaRPr/>
          </a:p>
        </p:txBody>
      </p:sp>
      <p:sp>
        <p:nvSpPr>
          <p:cNvPr id="196" name="Google Shape;196;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Motor Controller :  Cédric</a:t>
            </a:r>
            <a:endParaRPr/>
          </a:p>
          <a:p>
            <a:pPr indent="0" lvl="0" marL="0" rtl="0" algn="l">
              <a:spcBef>
                <a:spcPts val="1600"/>
              </a:spcBef>
              <a:spcAft>
                <a:spcPts val="0"/>
              </a:spcAft>
              <a:buNone/>
            </a:pPr>
            <a:r>
              <a:rPr lang="nl"/>
              <a:t>Sensor Controller: Anjil (ultrasonic) &amp; Kasper (9dof)</a:t>
            </a:r>
            <a:endParaRPr/>
          </a:p>
          <a:p>
            <a:pPr indent="0" lvl="0" marL="0" rtl="0" algn="l">
              <a:spcBef>
                <a:spcPts val="1600"/>
              </a:spcBef>
              <a:spcAft>
                <a:spcPts val="0"/>
              </a:spcAft>
              <a:buNone/>
            </a:pPr>
            <a:r>
              <a:rPr lang="nl"/>
              <a:t>Wireless Controller: Feng</a:t>
            </a:r>
            <a:endParaRPr/>
          </a:p>
          <a:p>
            <a:pPr indent="0" lvl="0" marL="0" rtl="0" algn="l">
              <a:spcBef>
                <a:spcPts val="1600"/>
              </a:spcBef>
              <a:spcAft>
                <a:spcPts val="0"/>
              </a:spcAft>
              <a:buNone/>
            </a:pPr>
            <a:r>
              <a:rPr lang="nl"/>
              <a:t>Stif Controller: Cédric</a:t>
            </a:r>
            <a:endParaRPr/>
          </a:p>
          <a:p>
            <a:pPr indent="0" lvl="0" marL="0" rtl="0" algn="l">
              <a:spcBef>
                <a:spcPts val="1600"/>
              </a:spcBef>
              <a:spcAft>
                <a:spcPts val="0"/>
              </a:spcAft>
              <a:buClr>
                <a:schemeClr val="dk1"/>
              </a:buClr>
              <a:buSzPts val="1100"/>
              <a:buFont typeface="Arial"/>
              <a:buNone/>
            </a:pPr>
            <a:r>
              <a:rPr lang="nl"/>
              <a:t>Hardware: Feng(PCB) &amp; Cédric (Robot &amp; Stift)</a:t>
            </a:r>
            <a:endParaRPr/>
          </a:p>
          <a:p>
            <a:pPr indent="0" lvl="0" marL="0" rtl="0" algn="l">
              <a:spcBef>
                <a:spcPts val="1600"/>
              </a:spcBef>
              <a:spcAft>
                <a:spcPts val="0"/>
              </a:spcAft>
              <a:buNone/>
            </a:pPr>
            <a:r>
              <a:rPr lang="nl"/>
              <a:t>Android: Feng(bluetooth) &amp; Anjil (UI) &amp; Cédric (bluetooth begin) </a:t>
            </a:r>
            <a:endParaRPr/>
          </a:p>
          <a:p>
            <a:pPr indent="0" lvl="0" marL="0" rtl="0" algn="l">
              <a:spcBef>
                <a:spcPts val="1600"/>
              </a:spcBef>
              <a:spcAft>
                <a:spcPts val="0"/>
              </a:spcAft>
              <a:buNone/>
            </a:pPr>
            <a:r>
              <a:rPr lang="nl"/>
              <a:t>Overschrijdend</a:t>
            </a:r>
            <a:r>
              <a:rPr lang="nl"/>
              <a:t>:  Kasper &amp; Feng &amp; Ajon &amp; Cédric</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Taakverdeling</a:t>
            </a:r>
            <a:endParaRPr/>
          </a:p>
        </p:txBody>
      </p:sp>
      <p:sp>
        <p:nvSpPr>
          <p:cNvPr id="202" name="Google Shape;202;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Taakverdeling → elke sprint → per rol </a:t>
            </a:r>
            <a:endParaRPr/>
          </a:p>
          <a:p>
            <a:pPr indent="0" lvl="0" marL="0" rtl="0" algn="l">
              <a:spcBef>
                <a:spcPts val="1600"/>
              </a:spcBef>
              <a:spcAft>
                <a:spcPts val="0"/>
              </a:spcAft>
              <a:buNone/>
            </a:pPr>
            <a:r>
              <a:rPr lang="nl"/>
              <a:t>Elk einde van de sprint → werden de delen zelfgekozen op basis van voorgaande sprints.</a:t>
            </a:r>
            <a:endParaRPr/>
          </a:p>
          <a:p>
            <a:pPr indent="0" lvl="0" marL="0" rtl="0" algn="l">
              <a:spcBef>
                <a:spcPts val="1600"/>
              </a:spcBef>
              <a:spcAft>
                <a:spcPts val="1600"/>
              </a:spcAft>
              <a:buNone/>
            </a:pPr>
            <a:r>
              <a:rPr lang="nl"/>
              <a:t>Elke sprint was al op voorhand bepaald → soms werden er nog dingen over de sprints verwisseld of verplaatst.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Presteerde werk: Ajon</a:t>
            </a:r>
            <a:endParaRPr/>
          </a:p>
        </p:txBody>
      </p:sp>
      <p:sp>
        <p:nvSpPr>
          <p:cNvPr id="208" name="Google Shape;208;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Ultrasone</a:t>
            </a:r>
            <a:r>
              <a:rPr lang="nl"/>
              <a:t> sensoren aanspreken → ultrasonic klasse</a:t>
            </a:r>
            <a:endParaRPr/>
          </a:p>
          <a:p>
            <a:pPr indent="-311150" lvl="0" marL="457200" rtl="0" algn="l">
              <a:spcBef>
                <a:spcPts val="0"/>
              </a:spcBef>
              <a:spcAft>
                <a:spcPts val="0"/>
              </a:spcAft>
              <a:buSzPts val="1300"/>
              <a:buChar char="●"/>
            </a:pPr>
            <a:r>
              <a:rPr lang="nl"/>
              <a:t>Middelpunt</a:t>
            </a:r>
            <a:r>
              <a:rPr lang="nl"/>
              <a:t> bepalen → ultrasonic klasse</a:t>
            </a:r>
            <a:endParaRPr/>
          </a:p>
          <a:p>
            <a:pPr indent="-311150" lvl="0" marL="457200" rtl="0" algn="l">
              <a:spcBef>
                <a:spcPts val="0"/>
              </a:spcBef>
              <a:spcAft>
                <a:spcPts val="0"/>
              </a:spcAft>
              <a:buSzPts val="1300"/>
              <a:buChar char="●"/>
            </a:pPr>
            <a:r>
              <a:rPr lang="nl"/>
              <a:t>Naar een gegeven punt gaan: (x,y) </a:t>
            </a:r>
            <a:r>
              <a:rPr lang="nl"/>
              <a:t>→ ultrasonic klasse</a:t>
            </a:r>
            <a:endParaRPr/>
          </a:p>
          <a:p>
            <a:pPr indent="-311150" lvl="0" marL="457200" rtl="0" algn="l">
              <a:spcBef>
                <a:spcPts val="0"/>
              </a:spcBef>
              <a:spcAft>
                <a:spcPts val="0"/>
              </a:spcAft>
              <a:buSzPts val="1300"/>
              <a:buChar char="●"/>
            </a:pPr>
            <a:r>
              <a:rPr lang="nl"/>
              <a:t>Collision detection (Samen met Cedric) </a:t>
            </a:r>
            <a:r>
              <a:rPr lang="nl"/>
              <a:t>→ ultrasonic klasse</a:t>
            </a:r>
            <a:endParaRPr/>
          </a:p>
          <a:p>
            <a:pPr indent="-311150" lvl="0" marL="457200" rtl="0" algn="l">
              <a:spcBef>
                <a:spcPts val="0"/>
              </a:spcBef>
              <a:spcAft>
                <a:spcPts val="0"/>
              </a:spcAft>
              <a:buSzPts val="1300"/>
              <a:buChar char="●"/>
            </a:pPr>
            <a:r>
              <a:rPr lang="nl"/>
              <a:t>Positie bepalen van de robot (niet helemaal af) </a:t>
            </a:r>
            <a:r>
              <a:rPr lang="nl"/>
              <a:t>→ ultrasonic klasse</a:t>
            </a:r>
            <a:endParaRPr/>
          </a:p>
          <a:p>
            <a:pPr indent="-311150" lvl="0" marL="457200" rtl="0" algn="l">
              <a:spcBef>
                <a:spcPts val="0"/>
              </a:spcBef>
              <a:spcAft>
                <a:spcPts val="0"/>
              </a:spcAft>
              <a:buSzPts val="1300"/>
              <a:buChar char="●"/>
            </a:pPr>
            <a:r>
              <a:rPr lang="nl"/>
              <a:t>Lengte en breedte van de bak berekenen voor dat de robot naar een punt gaat (niet helemaal af) </a:t>
            </a:r>
            <a:r>
              <a:rPr lang="nl"/>
              <a:t>(Samen met Cedric)</a:t>
            </a:r>
            <a:r>
              <a:rPr lang="nl"/>
              <a:t> </a:t>
            </a:r>
            <a:r>
              <a:rPr lang="nl"/>
              <a:t>→ ultrasonic klasse</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7950" y="1315275"/>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Growing gifs bot</a:t>
            </a:r>
            <a:endParaRPr/>
          </a:p>
        </p:txBody>
      </p:sp>
      <p:sp>
        <p:nvSpPr>
          <p:cNvPr id="93" name="Google Shape;93;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Presteerde werk: Cédric</a:t>
            </a:r>
            <a:endParaRPr/>
          </a:p>
        </p:txBody>
      </p:sp>
      <p:sp>
        <p:nvSpPr>
          <p:cNvPr id="214" name="Google Shape;214;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Opbouw robot / prototype / stifthouder </a:t>
            </a:r>
            <a:endParaRPr/>
          </a:p>
          <a:p>
            <a:pPr indent="-311150" lvl="0" marL="457200" rtl="0" algn="l">
              <a:spcBef>
                <a:spcPts val="0"/>
              </a:spcBef>
              <a:spcAft>
                <a:spcPts val="0"/>
              </a:spcAft>
              <a:buSzPts val="1300"/>
              <a:buChar char="●"/>
            </a:pPr>
            <a:r>
              <a:rPr lang="nl"/>
              <a:t>Motor sturing  &amp; motorschakeling  → klasse motor</a:t>
            </a:r>
            <a:endParaRPr/>
          </a:p>
          <a:p>
            <a:pPr indent="-311150" lvl="0" marL="457200" rtl="0" algn="l">
              <a:spcBef>
                <a:spcPts val="0"/>
              </a:spcBef>
              <a:spcAft>
                <a:spcPts val="0"/>
              </a:spcAft>
              <a:buSzPts val="1300"/>
              <a:buChar char="●"/>
            </a:pPr>
            <a:r>
              <a:rPr lang="nl"/>
              <a:t>Servo sturing (servo op timer 2)→ klasse motor </a:t>
            </a:r>
            <a:endParaRPr/>
          </a:p>
          <a:p>
            <a:pPr indent="-311150" lvl="0" marL="457200" rtl="0" algn="l">
              <a:spcBef>
                <a:spcPts val="0"/>
              </a:spcBef>
              <a:spcAft>
                <a:spcPts val="0"/>
              </a:spcAft>
              <a:buSzPts val="1300"/>
              <a:buChar char="●"/>
            </a:pPr>
            <a:r>
              <a:rPr lang="nl"/>
              <a:t>Bluetooth sending voor app voor motorsturing manueel → android </a:t>
            </a:r>
            <a:endParaRPr/>
          </a:p>
          <a:p>
            <a:pPr indent="-311150" lvl="0" marL="457200" rtl="0" algn="l">
              <a:spcBef>
                <a:spcPts val="0"/>
              </a:spcBef>
              <a:spcAft>
                <a:spcPts val="0"/>
              </a:spcAft>
              <a:buSzPts val="1300"/>
              <a:buChar char="●"/>
            </a:pPr>
            <a:r>
              <a:rPr lang="nl"/>
              <a:t>Collision methode afgesteld samen met Ajon → klasse ultrasonic</a:t>
            </a:r>
            <a:endParaRPr/>
          </a:p>
          <a:p>
            <a:pPr indent="-311150" lvl="0" marL="457200" rtl="0" algn="l">
              <a:spcBef>
                <a:spcPts val="0"/>
              </a:spcBef>
              <a:spcAft>
                <a:spcPts val="0"/>
              </a:spcAft>
              <a:buSzPts val="1300"/>
              <a:buChar char="●"/>
            </a:pPr>
            <a:r>
              <a:rPr lang="nl"/>
              <a:t>Afstellen </a:t>
            </a:r>
            <a:r>
              <a:rPr lang="nl"/>
              <a:t>midden bepaling</a:t>
            </a:r>
            <a:r>
              <a:rPr lang="nl"/>
              <a:t> met Ajon → klasse ultrasonic</a:t>
            </a:r>
            <a:endParaRPr/>
          </a:p>
          <a:p>
            <a:pPr indent="-311150" lvl="0" marL="457200" rtl="0" algn="l">
              <a:spcBef>
                <a:spcPts val="0"/>
              </a:spcBef>
              <a:spcAft>
                <a:spcPts val="0"/>
              </a:spcAft>
              <a:buSzPts val="1300"/>
              <a:buChar char="●"/>
            </a:pPr>
            <a:r>
              <a:rPr lang="nl"/>
              <a:t>9Dof-stick timerinterupts toegevoegd voor hoekbepaling → klasse main en NineDof (perfecte hoeken maken)</a:t>
            </a:r>
            <a:endParaRPr/>
          </a:p>
          <a:p>
            <a:pPr indent="0" lvl="0" marL="45720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Presteerde werk: Feng</a:t>
            </a:r>
            <a:endParaRPr/>
          </a:p>
        </p:txBody>
      </p:sp>
      <p:sp>
        <p:nvSpPr>
          <p:cNvPr id="220" name="Google Shape;220;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Design elektrische schema</a:t>
            </a:r>
            <a:endParaRPr/>
          </a:p>
          <a:p>
            <a:pPr indent="-311150" lvl="0" marL="457200" rtl="0" algn="l">
              <a:spcBef>
                <a:spcPts val="0"/>
              </a:spcBef>
              <a:spcAft>
                <a:spcPts val="0"/>
              </a:spcAft>
              <a:buSzPts val="1300"/>
              <a:buChar char="-"/>
            </a:pPr>
            <a:r>
              <a:rPr lang="nl"/>
              <a:t>PCB design</a:t>
            </a:r>
            <a:endParaRPr/>
          </a:p>
          <a:p>
            <a:pPr indent="-311150" lvl="0" marL="457200" rtl="0" algn="l">
              <a:spcBef>
                <a:spcPts val="0"/>
              </a:spcBef>
              <a:spcAft>
                <a:spcPts val="0"/>
              </a:spcAft>
              <a:buSzPts val="1300"/>
              <a:buChar char="-"/>
            </a:pPr>
            <a:r>
              <a:rPr lang="nl"/>
              <a:t>Protoboard opbouwen</a:t>
            </a:r>
            <a:endParaRPr/>
          </a:p>
          <a:p>
            <a:pPr indent="-311150" lvl="0" marL="457200" rtl="0" algn="l">
              <a:spcBef>
                <a:spcPts val="0"/>
              </a:spcBef>
              <a:spcAft>
                <a:spcPts val="0"/>
              </a:spcAft>
              <a:buSzPts val="1300"/>
              <a:buChar char="-"/>
            </a:pPr>
            <a:r>
              <a:rPr lang="nl"/>
              <a:t>Mobile applicatie UX</a:t>
            </a:r>
            <a:endParaRPr/>
          </a:p>
          <a:p>
            <a:pPr indent="-311150" lvl="0" marL="457200" rtl="0" algn="l">
              <a:spcBef>
                <a:spcPts val="0"/>
              </a:spcBef>
              <a:spcAft>
                <a:spcPts val="0"/>
              </a:spcAft>
              <a:buSzPts val="1300"/>
              <a:buChar char="-"/>
            </a:pPr>
            <a:r>
              <a:rPr lang="nl"/>
              <a:t>Bluetooth connectie</a:t>
            </a:r>
            <a:endParaRPr/>
          </a:p>
          <a:p>
            <a:pPr indent="-298450" lvl="1" marL="914400" rtl="0" algn="l">
              <a:spcBef>
                <a:spcPts val="0"/>
              </a:spcBef>
              <a:spcAft>
                <a:spcPts val="0"/>
              </a:spcAft>
              <a:buSzPts val="1100"/>
              <a:buChar char="-"/>
            </a:pPr>
            <a:r>
              <a:rPr lang="nl"/>
              <a:t>Data sturen van Arduino &lt;-&gt; Android</a:t>
            </a:r>
            <a:endParaRPr/>
          </a:p>
          <a:p>
            <a:pPr indent="-311150" lvl="0" marL="457200" rtl="0" algn="l">
              <a:spcBef>
                <a:spcPts val="0"/>
              </a:spcBef>
              <a:spcAft>
                <a:spcPts val="0"/>
              </a:spcAft>
              <a:buSzPts val="1300"/>
              <a:buChar char="-"/>
            </a:pPr>
            <a:r>
              <a:rPr lang="nl"/>
              <a:t>File handeling (</a:t>
            </a:r>
            <a:r>
              <a:rPr lang="nl"/>
              <a:t>coördinaten</a:t>
            </a:r>
            <a:r>
              <a:rPr lang="nl"/>
              <a:t> </a:t>
            </a:r>
            <a:r>
              <a:rPr lang="nl"/>
              <a:t>txt</a:t>
            </a:r>
            <a:r>
              <a:rPr lang="nl"/>
              <a:t> bestand)</a:t>
            </a:r>
            <a:endParaRPr/>
          </a:p>
          <a:p>
            <a:pPr indent="-311150" lvl="0" marL="457200" rtl="0" algn="l">
              <a:spcBef>
                <a:spcPts val="0"/>
              </a:spcBef>
              <a:spcAft>
                <a:spcPts val="0"/>
              </a:spcAft>
              <a:buSzPts val="1300"/>
              <a:buChar char="-"/>
            </a:pPr>
            <a:r>
              <a:rPr lang="nl"/>
              <a:t>Coördinaten sturen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Presteerde werk: Kasper</a:t>
            </a:r>
            <a:endParaRPr/>
          </a:p>
        </p:txBody>
      </p:sp>
      <p:sp>
        <p:nvSpPr>
          <p:cNvPr id="226" name="Google Shape;226;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9Dof-stick data aflezen</a:t>
            </a:r>
            <a:endParaRPr/>
          </a:p>
          <a:p>
            <a:pPr indent="-311150" lvl="0" marL="457200" rtl="0" algn="l">
              <a:spcBef>
                <a:spcPts val="0"/>
              </a:spcBef>
              <a:spcAft>
                <a:spcPts val="0"/>
              </a:spcAft>
              <a:buSzPts val="1300"/>
              <a:buChar char="●"/>
            </a:pPr>
            <a:r>
              <a:rPr lang="nl"/>
              <a:t>Data omzetten naar hoek berekeningen</a:t>
            </a:r>
            <a:endParaRPr/>
          </a:p>
          <a:p>
            <a:pPr indent="-311150" lvl="0" marL="457200" rtl="0" algn="l">
              <a:spcBef>
                <a:spcPts val="0"/>
              </a:spcBef>
              <a:spcAft>
                <a:spcPts val="0"/>
              </a:spcAft>
              <a:buSzPts val="1300"/>
              <a:buChar char="●"/>
            </a:pPr>
            <a:r>
              <a:rPr lang="nl"/>
              <a:t>Kompass robot adhv hoek draaiingen</a:t>
            </a:r>
            <a:endParaRPr/>
          </a:p>
          <a:p>
            <a:pPr indent="-311150" lvl="0" marL="457200" rtl="0" algn="l">
              <a:spcBef>
                <a:spcPts val="0"/>
              </a:spcBef>
              <a:spcAft>
                <a:spcPts val="0"/>
              </a:spcAft>
              <a:buSzPts val="1300"/>
              <a:buChar char="●"/>
            </a:pPr>
            <a:r>
              <a:rPr lang="nl"/>
              <a:t>motor draaiingen met 9dof (help cedric)</a:t>
            </a:r>
            <a:endParaRPr/>
          </a:p>
          <a:p>
            <a:pPr indent="-311150" lvl="0" marL="457200" rtl="0" algn="l">
              <a:spcBef>
                <a:spcPts val="0"/>
              </a:spcBef>
              <a:spcAft>
                <a:spcPts val="0"/>
              </a:spcAft>
              <a:buSzPts val="1300"/>
              <a:buChar char="●"/>
            </a:pPr>
            <a:r>
              <a:rPr lang="nl"/>
              <a:t>Coördinaten omzetten naar hoeken voor diagonale lijnen</a:t>
            </a:r>
            <a:endParaRPr/>
          </a:p>
          <a:p>
            <a:pPr indent="-311150" lvl="0" marL="457200" rtl="0" algn="l">
              <a:spcBef>
                <a:spcPts val="0"/>
              </a:spcBef>
              <a:spcAft>
                <a:spcPts val="0"/>
              </a:spcAft>
              <a:buSzPts val="1300"/>
              <a:buChar char="●"/>
            </a:pPr>
            <a:r>
              <a:rPr lang="nl"/>
              <a:t>Sprintmeeting en jira sprints</a:t>
            </a:r>
            <a:br>
              <a:rPr lang="nl"/>
            </a:b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Benodigde Hardware</a:t>
            </a:r>
            <a:endParaRPr/>
          </a:p>
        </p:txBody>
      </p:sp>
      <p:sp>
        <p:nvSpPr>
          <p:cNvPr id="232" name="Google Shape;232;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sz="1200">
                <a:solidFill>
                  <a:srgbClr val="24292E"/>
                </a:solidFill>
              </a:rPr>
              <a:t>Robot build:</a:t>
            </a:r>
            <a:endParaRPr sz="1200">
              <a:solidFill>
                <a:srgbClr val="24292E"/>
              </a:solidFill>
            </a:endParaRPr>
          </a:p>
          <a:p>
            <a:pPr indent="-304800" lvl="0" marL="457200" rtl="0" algn="l">
              <a:spcBef>
                <a:spcPts val="1200"/>
              </a:spcBef>
              <a:spcAft>
                <a:spcPts val="0"/>
              </a:spcAft>
              <a:buClr>
                <a:srgbClr val="24292E"/>
              </a:buClr>
              <a:buSzPts val="1200"/>
              <a:buAutoNum type="arabicPeriod"/>
            </a:pPr>
            <a:r>
              <a:rPr lang="nl" sz="1200">
                <a:solidFill>
                  <a:srgbClr val="24292E"/>
                </a:solidFill>
              </a:rPr>
              <a:t>Powerbank (5V / low current)</a:t>
            </a:r>
            <a:endParaRPr sz="1200">
              <a:solidFill>
                <a:srgbClr val="24292E"/>
              </a:solidFill>
            </a:endParaRPr>
          </a:p>
          <a:p>
            <a:pPr indent="-304800" lvl="0" marL="457200" rtl="0" algn="l">
              <a:spcBef>
                <a:spcPts val="0"/>
              </a:spcBef>
              <a:spcAft>
                <a:spcPts val="0"/>
              </a:spcAft>
              <a:buClr>
                <a:srgbClr val="24292E"/>
              </a:buClr>
              <a:buSzPts val="1200"/>
              <a:buAutoNum type="arabicPeriod"/>
            </a:pPr>
            <a:r>
              <a:rPr lang="nl" sz="1200">
                <a:solidFill>
                  <a:srgbClr val="24292E"/>
                </a:solidFill>
              </a:rPr>
              <a:t>Alkaline Battery pack (9,4V / high current)</a:t>
            </a:r>
            <a:endParaRPr sz="1200">
              <a:solidFill>
                <a:srgbClr val="24292E"/>
              </a:solidFill>
            </a:endParaRPr>
          </a:p>
          <a:p>
            <a:pPr indent="-304800" lvl="0" marL="457200" rtl="0" algn="l">
              <a:spcBef>
                <a:spcPts val="0"/>
              </a:spcBef>
              <a:spcAft>
                <a:spcPts val="0"/>
              </a:spcAft>
              <a:buClr>
                <a:srgbClr val="24292E"/>
              </a:buClr>
              <a:buSzPts val="1200"/>
              <a:buAutoNum type="arabicPeriod"/>
            </a:pPr>
            <a:r>
              <a:rPr lang="nl" sz="1200">
                <a:solidFill>
                  <a:srgbClr val="24292E"/>
                </a:solidFill>
              </a:rPr>
              <a:t>Atmega328P (arduino /barebone)</a:t>
            </a:r>
            <a:endParaRPr sz="1200">
              <a:solidFill>
                <a:srgbClr val="24292E"/>
              </a:solidFill>
            </a:endParaRPr>
          </a:p>
          <a:p>
            <a:pPr indent="-304800" lvl="0" marL="457200" rtl="0" algn="l">
              <a:spcBef>
                <a:spcPts val="0"/>
              </a:spcBef>
              <a:spcAft>
                <a:spcPts val="0"/>
              </a:spcAft>
              <a:buClr>
                <a:srgbClr val="24292E"/>
              </a:buClr>
              <a:buSzPts val="1200"/>
              <a:buAutoNum type="arabicPeriod"/>
            </a:pPr>
            <a:r>
              <a:rPr lang="nl" sz="1200">
                <a:solidFill>
                  <a:srgbClr val="24292E"/>
                </a:solidFill>
              </a:rPr>
              <a:t>HC05 bluetooth module</a:t>
            </a:r>
            <a:endParaRPr sz="1200">
              <a:solidFill>
                <a:srgbClr val="24292E"/>
              </a:solidFill>
            </a:endParaRPr>
          </a:p>
          <a:p>
            <a:pPr indent="-304800" lvl="0" marL="457200" rtl="0" algn="l">
              <a:spcBef>
                <a:spcPts val="0"/>
              </a:spcBef>
              <a:spcAft>
                <a:spcPts val="0"/>
              </a:spcAft>
              <a:buClr>
                <a:srgbClr val="24292E"/>
              </a:buClr>
              <a:buSzPts val="1200"/>
              <a:buAutoNum type="arabicPeriod"/>
            </a:pPr>
            <a:r>
              <a:rPr lang="nl" sz="1200">
                <a:solidFill>
                  <a:srgbClr val="24292E"/>
                </a:solidFill>
              </a:rPr>
              <a:t>LSM9DS1 9DOF-Stick</a:t>
            </a:r>
            <a:endParaRPr sz="1200">
              <a:solidFill>
                <a:srgbClr val="24292E"/>
              </a:solidFill>
            </a:endParaRPr>
          </a:p>
          <a:p>
            <a:pPr indent="-304800" lvl="0" marL="457200" rtl="0" algn="l">
              <a:spcBef>
                <a:spcPts val="0"/>
              </a:spcBef>
              <a:spcAft>
                <a:spcPts val="0"/>
              </a:spcAft>
              <a:buClr>
                <a:srgbClr val="24292E"/>
              </a:buClr>
              <a:buSzPts val="1200"/>
              <a:buAutoNum type="arabicPeriod"/>
            </a:pPr>
            <a:r>
              <a:rPr lang="nl" sz="1200">
                <a:solidFill>
                  <a:srgbClr val="24292E"/>
                </a:solidFill>
              </a:rPr>
              <a:t>Servo motor (SG90 Tower Power)</a:t>
            </a:r>
            <a:endParaRPr sz="1200">
              <a:solidFill>
                <a:srgbClr val="24292E"/>
              </a:solidFill>
            </a:endParaRPr>
          </a:p>
          <a:p>
            <a:pPr indent="-304800" lvl="0" marL="457200" rtl="0" algn="l">
              <a:spcBef>
                <a:spcPts val="0"/>
              </a:spcBef>
              <a:spcAft>
                <a:spcPts val="0"/>
              </a:spcAft>
              <a:buClr>
                <a:srgbClr val="24292E"/>
              </a:buClr>
              <a:buSzPts val="1200"/>
              <a:buAutoNum type="arabicPeriod"/>
            </a:pPr>
            <a:r>
              <a:rPr lang="nl" sz="1200">
                <a:solidFill>
                  <a:srgbClr val="24292E"/>
                </a:solidFill>
              </a:rPr>
              <a:t>Motor driver H-bridge (SN754410NE)</a:t>
            </a:r>
            <a:endParaRPr sz="1200">
              <a:solidFill>
                <a:srgbClr val="24292E"/>
              </a:solidFill>
            </a:endParaRPr>
          </a:p>
          <a:p>
            <a:pPr indent="-304800" lvl="0" marL="457200" rtl="0" algn="l">
              <a:spcBef>
                <a:spcPts val="0"/>
              </a:spcBef>
              <a:spcAft>
                <a:spcPts val="0"/>
              </a:spcAft>
              <a:buClr>
                <a:srgbClr val="24292E"/>
              </a:buClr>
              <a:buSzPts val="1200"/>
              <a:buAutoNum type="arabicPeriod"/>
            </a:pPr>
            <a:r>
              <a:rPr lang="nl" sz="1200">
                <a:solidFill>
                  <a:srgbClr val="24292E"/>
                </a:solidFill>
              </a:rPr>
              <a:t>Motor Power ( Max 7.2V / high current)</a:t>
            </a:r>
            <a:endParaRPr sz="1200">
              <a:solidFill>
                <a:srgbClr val="24292E"/>
              </a:solidFill>
            </a:endParaRPr>
          </a:p>
          <a:p>
            <a:pPr indent="-304800" lvl="0" marL="457200" rtl="0" algn="l">
              <a:spcBef>
                <a:spcPts val="0"/>
              </a:spcBef>
              <a:spcAft>
                <a:spcPts val="0"/>
              </a:spcAft>
              <a:buClr>
                <a:srgbClr val="24292E"/>
              </a:buClr>
              <a:buSzPts val="1200"/>
              <a:buAutoNum type="arabicPeriod"/>
            </a:pPr>
            <a:r>
              <a:rPr lang="nl" sz="1200">
                <a:solidFill>
                  <a:srgbClr val="24292E"/>
                </a:solidFill>
              </a:rPr>
              <a:t>2 HC-SR04 Ultrasonic Distance Sensor</a:t>
            </a:r>
            <a:endParaRPr sz="1200">
              <a:solidFill>
                <a:srgbClr val="24292E"/>
              </a:solidFill>
            </a:endParaRPr>
          </a:p>
          <a:p>
            <a:pPr indent="-304800" lvl="0" marL="457200" rtl="0" algn="l">
              <a:spcBef>
                <a:spcPts val="0"/>
              </a:spcBef>
              <a:spcAft>
                <a:spcPts val="0"/>
              </a:spcAft>
              <a:buClr>
                <a:srgbClr val="24292E"/>
              </a:buClr>
              <a:buSzPts val="1200"/>
              <a:buAutoNum type="arabicPeriod"/>
            </a:pPr>
            <a:r>
              <a:rPr lang="nl" sz="1200">
                <a:solidFill>
                  <a:srgbClr val="24292E"/>
                </a:solidFill>
              </a:rPr>
              <a:t>Android Device</a:t>
            </a:r>
            <a:endParaRPr sz="1200">
              <a:solidFill>
                <a:srgbClr val="24292E"/>
              </a:solidFill>
            </a:endParaRPr>
          </a:p>
          <a:p>
            <a:pPr indent="-304800" lvl="0" marL="457200" rtl="0" algn="l">
              <a:spcBef>
                <a:spcPts val="0"/>
              </a:spcBef>
              <a:spcAft>
                <a:spcPts val="0"/>
              </a:spcAft>
              <a:buClr>
                <a:srgbClr val="24292E"/>
              </a:buClr>
              <a:buSzPts val="1200"/>
              <a:buAutoNum type="arabicPeriod"/>
            </a:pPr>
            <a:r>
              <a:rPr lang="nl" sz="1200">
                <a:solidFill>
                  <a:srgbClr val="24292E"/>
                </a:solidFill>
              </a:rPr>
              <a:t>Arduino Nano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248025" y="395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Specificaties hardware</a:t>
            </a:r>
            <a:endParaRPr/>
          </a:p>
        </p:txBody>
      </p:sp>
      <p:sp>
        <p:nvSpPr>
          <p:cNvPr id="238" name="Google Shape;238;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9" name="Google Shape;239;p36"/>
          <p:cNvPicPr preferRelativeResize="0"/>
          <p:nvPr/>
        </p:nvPicPr>
        <p:blipFill>
          <a:blip r:embed="rId3">
            <a:alphaModFix/>
          </a:blip>
          <a:stretch>
            <a:fillRect/>
          </a:stretch>
        </p:blipFill>
        <p:spPr>
          <a:xfrm>
            <a:off x="248025" y="968200"/>
            <a:ext cx="3993500" cy="4040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471500" y="613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Onderzoek Hardware</a:t>
            </a:r>
            <a:endParaRPr/>
          </a:p>
        </p:txBody>
      </p:sp>
      <p:sp>
        <p:nvSpPr>
          <p:cNvPr id="245" name="Google Shape;245;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6" name="Google Shape;246;p37"/>
          <p:cNvPicPr preferRelativeResize="0"/>
          <p:nvPr/>
        </p:nvPicPr>
        <p:blipFill>
          <a:blip r:embed="rId3">
            <a:alphaModFix/>
          </a:blip>
          <a:stretch>
            <a:fillRect/>
          </a:stretch>
        </p:blipFill>
        <p:spPr>
          <a:xfrm>
            <a:off x="1859300" y="1289025"/>
            <a:ext cx="5186526" cy="373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Sensorschakeling</a:t>
            </a:r>
            <a:endParaRPr/>
          </a:p>
        </p:txBody>
      </p:sp>
      <p:sp>
        <p:nvSpPr>
          <p:cNvPr id="252" name="Google Shape;252;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t>Begin:</a:t>
            </a:r>
            <a:endParaRPr/>
          </a:p>
          <a:p>
            <a:pPr indent="-311150" lvl="0" marL="457200" rtl="0" algn="l">
              <a:spcBef>
                <a:spcPts val="1600"/>
              </a:spcBef>
              <a:spcAft>
                <a:spcPts val="0"/>
              </a:spcAft>
              <a:buSzPts val="1300"/>
              <a:buChar char="-"/>
            </a:pPr>
            <a:r>
              <a:rPr lang="nl"/>
              <a:t>4xUltrasonic</a:t>
            </a:r>
            <a:endParaRPr/>
          </a:p>
          <a:p>
            <a:pPr indent="-311150" lvl="0" marL="457200" rtl="0" algn="l">
              <a:spcBef>
                <a:spcPts val="0"/>
              </a:spcBef>
              <a:spcAft>
                <a:spcPts val="0"/>
              </a:spcAft>
              <a:buSzPts val="1300"/>
              <a:buChar char="-"/>
            </a:pPr>
            <a:r>
              <a:rPr lang="nl"/>
              <a:t>Atmega 328P: onvoldoende pinnen </a:t>
            </a:r>
            <a:endParaRPr/>
          </a:p>
          <a:p>
            <a:pPr indent="-311150" lvl="0" marL="457200" rtl="0" algn="l">
              <a:spcBef>
                <a:spcPts val="0"/>
              </a:spcBef>
              <a:spcAft>
                <a:spcPts val="0"/>
              </a:spcAft>
              <a:buSzPts val="1300"/>
              <a:buChar char="-"/>
            </a:pPr>
            <a:r>
              <a:rPr lang="nl"/>
              <a:t>SoftwareSerial lib voor Bluetooth -&gt; Geen RX en TX</a:t>
            </a:r>
            <a:endParaRPr/>
          </a:p>
          <a:p>
            <a:pPr indent="-311150" lvl="0" marL="457200" rtl="0" algn="l">
              <a:spcBef>
                <a:spcPts val="0"/>
              </a:spcBef>
              <a:spcAft>
                <a:spcPts val="0"/>
              </a:spcAft>
              <a:buSzPts val="1300"/>
              <a:buChar char="-"/>
            </a:pPr>
            <a:r>
              <a:rPr lang="nl"/>
              <a:t>9Dof Stick A4 SDA &amp; A5 SCL</a:t>
            </a:r>
            <a:endParaRPr/>
          </a:p>
          <a:p>
            <a:pPr indent="-311150" lvl="0" marL="457200" rtl="0" algn="l">
              <a:spcBef>
                <a:spcPts val="0"/>
              </a:spcBef>
              <a:spcAft>
                <a:spcPts val="0"/>
              </a:spcAft>
              <a:buSzPts val="1300"/>
              <a:buChar char="-"/>
            </a:pPr>
            <a:r>
              <a:rPr lang="nl"/>
              <a:t>Servo motor -&gt; D10 (Timer)</a:t>
            </a:r>
            <a:endParaRPr/>
          </a:p>
          <a:p>
            <a:pPr indent="0" lvl="0" marL="0" rtl="0" algn="l">
              <a:spcBef>
                <a:spcPts val="1600"/>
              </a:spcBef>
              <a:spcAft>
                <a:spcPts val="0"/>
              </a:spcAft>
              <a:buNone/>
            </a:pPr>
            <a:r>
              <a:rPr lang="nl"/>
              <a:t>Eind:</a:t>
            </a:r>
            <a:endParaRPr/>
          </a:p>
          <a:p>
            <a:pPr indent="-311150" lvl="0" marL="457200" rtl="0" algn="l">
              <a:spcBef>
                <a:spcPts val="1600"/>
              </a:spcBef>
              <a:spcAft>
                <a:spcPts val="0"/>
              </a:spcAft>
              <a:buSzPts val="1300"/>
              <a:buChar char="-"/>
            </a:pPr>
            <a:r>
              <a:rPr lang="nl"/>
              <a:t>2 Ultrasonic sensors, 3 voorzien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687000" y="617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Multisim Schema Begin</a:t>
            </a:r>
            <a:endParaRPr/>
          </a:p>
        </p:txBody>
      </p:sp>
      <p:sp>
        <p:nvSpPr>
          <p:cNvPr id="258" name="Google Shape;258;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Spanningsdeler</a:t>
            </a:r>
            <a:endParaRPr/>
          </a:p>
          <a:p>
            <a:pPr indent="-298450" lvl="1" marL="914400" rtl="0" algn="l">
              <a:spcBef>
                <a:spcPts val="0"/>
              </a:spcBef>
              <a:spcAft>
                <a:spcPts val="0"/>
              </a:spcAft>
              <a:buSzPts val="1100"/>
              <a:buChar char="-"/>
            </a:pPr>
            <a:r>
              <a:rPr lang="nl"/>
              <a:t>9DofStick</a:t>
            </a:r>
            <a:endParaRPr/>
          </a:p>
          <a:p>
            <a:pPr indent="-298450" lvl="1" marL="914400" rtl="0" algn="l">
              <a:spcBef>
                <a:spcPts val="0"/>
              </a:spcBef>
              <a:spcAft>
                <a:spcPts val="0"/>
              </a:spcAft>
              <a:buSzPts val="1100"/>
              <a:buChar char="-"/>
            </a:pPr>
            <a:r>
              <a:rPr lang="nl"/>
              <a:t>Bluetooth</a:t>
            </a:r>
            <a:endParaRPr/>
          </a:p>
          <a:p>
            <a:pPr indent="-311150" lvl="0" marL="457200" rtl="0" algn="l">
              <a:spcBef>
                <a:spcPts val="0"/>
              </a:spcBef>
              <a:spcAft>
                <a:spcPts val="0"/>
              </a:spcAft>
              <a:buSzPts val="1300"/>
              <a:buChar char="-"/>
            </a:pPr>
            <a:r>
              <a:rPr lang="nl"/>
              <a:t>2 Ultrasonic sensoren</a:t>
            </a:r>
            <a:endParaRPr/>
          </a:p>
        </p:txBody>
      </p:sp>
      <p:pic>
        <p:nvPicPr>
          <p:cNvPr id="259" name="Google Shape;259;p39"/>
          <p:cNvPicPr preferRelativeResize="0"/>
          <p:nvPr/>
        </p:nvPicPr>
        <p:blipFill>
          <a:blip r:embed="rId3">
            <a:alphaModFix/>
          </a:blip>
          <a:stretch>
            <a:fillRect/>
          </a:stretch>
        </p:blipFill>
        <p:spPr>
          <a:xfrm>
            <a:off x="3102025" y="1152475"/>
            <a:ext cx="5730266" cy="3497050"/>
          </a:xfrm>
          <a:prstGeom prst="rect">
            <a:avLst/>
          </a:prstGeom>
          <a:noFill/>
          <a:ln>
            <a:noFill/>
          </a:ln>
        </p:spPr>
      </p:pic>
      <p:sp>
        <p:nvSpPr>
          <p:cNvPr id="260" name="Google Shape;260;p39"/>
          <p:cNvSpPr/>
          <p:nvPr/>
        </p:nvSpPr>
        <p:spPr>
          <a:xfrm>
            <a:off x="7469350" y="2817650"/>
            <a:ext cx="645600" cy="26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Multisim Schema Eind</a:t>
            </a:r>
            <a:endParaRPr/>
          </a:p>
        </p:txBody>
      </p:sp>
      <p:sp>
        <p:nvSpPr>
          <p:cNvPr id="266" name="Google Shape;26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Spanningsregelaar LD33V</a:t>
            </a:r>
            <a:endParaRPr/>
          </a:p>
          <a:p>
            <a:pPr indent="-311150" lvl="0" marL="457200" rtl="0" algn="l">
              <a:spcBef>
                <a:spcPts val="0"/>
              </a:spcBef>
              <a:spcAft>
                <a:spcPts val="0"/>
              </a:spcAft>
              <a:buSzPts val="1300"/>
              <a:buChar char="●"/>
            </a:pPr>
            <a:r>
              <a:rPr lang="nl"/>
              <a:t>Extra Ultrasonic sensor voorzien</a:t>
            </a:r>
            <a:endParaRPr/>
          </a:p>
          <a:p>
            <a:pPr indent="0" lvl="0" marL="457200" rtl="0" algn="l">
              <a:spcBef>
                <a:spcPts val="1600"/>
              </a:spcBef>
              <a:spcAft>
                <a:spcPts val="1600"/>
              </a:spcAft>
              <a:buNone/>
            </a:pPr>
            <a:r>
              <a:t/>
            </a:r>
            <a:endParaRPr/>
          </a:p>
        </p:txBody>
      </p:sp>
      <p:pic>
        <p:nvPicPr>
          <p:cNvPr id="267" name="Google Shape;267;p40"/>
          <p:cNvPicPr preferRelativeResize="0"/>
          <p:nvPr/>
        </p:nvPicPr>
        <p:blipFill>
          <a:blip r:embed="rId3">
            <a:alphaModFix/>
          </a:blip>
          <a:stretch>
            <a:fillRect/>
          </a:stretch>
        </p:blipFill>
        <p:spPr>
          <a:xfrm>
            <a:off x="1396300" y="1912975"/>
            <a:ext cx="5762076" cy="3071500"/>
          </a:xfrm>
          <a:prstGeom prst="rect">
            <a:avLst/>
          </a:prstGeom>
          <a:noFill/>
          <a:ln>
            <a:noFill/>
          </a:ln>
        </p:spPr>
      </p:pic>
      <p:sp>
        <p:nvSpPr>
          <p:cNvPr id="268" name="Google Shape;268;p40"/>
          <p:cNvSpPr/>
          <p:nvPr/>
        </p:nvSpPr>
        <p:spPr>
          <a:xfrm>
            <a:off x="5202050" y="3542850"/>
            <a:ext cx="449100" cy="165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0"/>
          <p:cNvSpPr/>
          <p:nvPr/>
        </p:nvSpPr>
        <p:spPr>
          <a:xfrm>
            <a:off x="6314700" y="3152550"/>
            <a:ext cx="175800" cy="390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PCB</a:t>
            </a:r>
            <a:endParaRPr/>
          </a:p>
        </p:txBody>
      </p:sp>
      <p:sp>
        <p:nvSpPr>
          <p:cNvPr id="275" name="Google Shape;275;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6" name="Google Shape;276;p41"/>
          <p:cNvPicPr preferRelativeResize="0"/>
          <p:nvPr/>
        </p:nvPicPr>
        <p:blipFill>
          <a:blip r:embed="rId3">
            <a:alphaModFix/>
          </a:blip>
          <a:stretch>
            <a:fillRect/>
          </a:stretch>
        </p:blipFill>
        <p:spPr>
          <a:xfrm>
            <a:off x="311700" y="1152476"/>
            <a:ext cx="4326175" cy="3836898"/>
          </a:xfrm>
          <a:prstGeom prst="rect">
            <a:avLst/>
          </a:prstGeom>
          <a:noFill/>
          <a:ln>
            <a:noFill/>
          </a:ln>
        </p:spPr>
      </p:pic>
      <p:pic>
        <p:nvPicPr>
          <p:cNvPr id="277" name="Google Shape;277;p41"/>
          <p:cNvPicPr preferRelativeResize="0"/>
          <p:nvPr/>
        </p:nvPicPr>
        <p:blipFill>
          <a:blip r:embed="rId4">
            <a:alphaModFix/>
          </a:blip>
          <a:stretch>
            <a:fillRect/>
          </a:stretch>
        </p:blipFill>
        <p:spPr>
          <a:xfrm>
            <a:off x="4637875" y="1152475"/>
            <a:ext cx="4118575" cy="3836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Roadmap / Release plan</a:t>
            </a:r>
            <a:endParaRPr/>
          </a:p>
        </p:txBody>
      </p:sp>
      <p:pic>
        <p:nvPicPr>
          <p:cNvPr id="99" name="Google Shape;99;p15"/>
          <p:cNvPicPr preferRelativeResize="0"/>
          <p:nvPr/>
        </p:nvPicPr>
        <p:blipFill>
          <a:blip r:embed="rId3">
            <a:alphaModFix/>
          </a:blip>
          <a:stretch>
            <a:fillRect/>
          </a:stretch>
        </p:blipFill>
        <p:spPr>
          <a:xfrm>
            <a:off x="0" y="2423178"/>
            <a:ext cx="9144001" cy="189149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Hardware Opbouwen: Protoboard</a:t>
            </a:r>
            <a:endParaRPr/>
          </a:p>
        </p:txBody>
      </p:sp>
      <p:sp>
        <p:nvSpPr>
          <p:cNvPr id="283" name="Google Shape;28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4" name="Google Shape;284;p42"/>
          <p:cNvPicPr preferRelativeResize="0"/>
          <p:nvPr/>
        </p:nvPicPr>
        <p:blipFill>
          <a:blip r:embed="rId3">
            <a:alphaModFix/>
          </a:blip>
          <a:stretch>
            <a:fillRect/>
          </a:stretch>
        </p:blipFill>
        <p:spPr>
          <a:xfrm>
            <a:off x="311700" y="1152473"/>
            <a:ext cx="6073585" cy="341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43"/>
          <p:cNvPicPr preferRelativeResize="0"/>
          <p:nvPr/>
        </p:nvPicPr>
        <p:blipFill>
          <a:blip r:embed="rId3">
            <a:alphaModFix/>
          </a:blip>
          <a:stretch>
            <a:fillRect/>
          </a:stretch>
        </p:blipFill>
        <p:spPr>
          <a:xfrm>
            <a:off x="452863" y="768963"/>
            <a:ext cx="3343275" cy="1552575"/>
          </a:xfrm>
          <a:prstGeom prst="rect">
            <a:avLst/>
          </a:prstGeom>
          <a:noFill/>
          <a:ln>
            <a:noFill/>
          </a:ln>
        </p:spPr>
      </p:pic>
      <p:sp>
        <p:nvSpPr>
          <p:cNvPr id="290" name="Google Shape;290;p43"/>
          <p:cNvSpPr txBox="1"/>
          <p:nvPr/>
        </p:nvSpPr>
        <p:spPr>
          <a:xfrm>
            <a:off x="452875" y="2379388"/>
            <a:ext cx="26490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Ultrasonic Sensor: output</a:t>
            </a:r>
            <a:endParaRPr/>
          </a:p>
        </p:txBody>
      </p:sp>
      <p:pic>
        <p:nvPicPr>
          <p:cNvPr id="291" name="Google Shape;291;p43"/>
          <p:cNvPicPr preferRelativeResize="0"/>
          <p:nvPr/>
        </p:nvPicPr>
        <p:blipFill>
          <a:blip r:embed="rId4">
            <a:alphaModFix/>
          </a:blip>
          <a:stretch>
            <a:fillRect/>
          </a:stretch>
        </p:blipFill>
        <p:spPr>
          <a:xfrm>
            <a:off x="3852625" y="768975"/>
            <a:ext cx="1639450" cy="4325475"/>
          </a:xfrm>
          <a:prstGeom prst="rect">
            <a:avLst/>
          </a:prstGeom>
          <a:noFill/>
          <a:ln>
            <a:noFill/>
          </a:ln>
        </p:spPr>
      </p:pic>
      <p:sp>
        <p:nvSpPr>
          <p:cNvPr id="292" name="Google Shape;292;p43"/>
          <p:cNvSpPr txBox="1"/>
          <p:nvPr/>
        </p:nvSpPr>
        <p:spPr>
          <a:xfrm>
            <a:off x="3852625" y="461688"/>
            <a:ext cx="26490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9DoF</a:t>
            </a:r>
            <a:r>
              <a:rPr lang="nl"/>
              <a:t>Sensor: output</a:t>
            </a:r>
            <a:endParaRPr/>
          </a:p>
        </p:txBody>
      </p:sp>
      <p:sp>
        <p:nvSpPr>
          <p:cNvPr id="293" name="Google Shape;293;p43"/>
          <p:cNvSpPr txBox="1"/>
          <p:nvPr>
            <p:ph type="title"/>
          </p:nvPr>
        </p:nvSpPr>
        <p:spPr>
          <a:xfrm>
            <a:off x="69675" y="196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Output data</a:t>
            </a:r>
            <a:endParaRPr/>
          </a:p>
        </p:txBody>
      </p:sp>
      <p:pic>
        <p:nvPicPr>
          <p:cNvPr id="294" name="Google Shape;294;p43"/>
          <p:cNvPicPr preferRelativeResize="0"/>
          <p:nvPr/>
        </p:nvPicPr>
        <p:blipFill>
          <a:blip r:embed="rId5">
            <a:alphaModFix/>
          </a:blip>
          <a:stretch>
            <a:fillRect/>
          </a:stretch>
        </p:blipFill>
        <p:spPr>
          <a:xfrm>
            <a:off x="5492075" y="768975"/>
            <a:ext cx="3651925" cy="3106518"/>
          </a:xfrm>
          <a:prstGeom prst="rect">
            <a:avLst/>
          </a:prstGeom>
          <a:noFill/>
          <a:ln>
            <a:noFill/>
          </a:ln>
        </p:spPr>
      </p:pic>
      <p:sp>
        <p:nvSpPr>
          <p:cNvPr id="295" name="Google Shape;295;p43"/>
          <p:cNvSpPr txBox="1"/>
          <p:nvPr/>
        </p:nvSpPr>
        <p:spPr>
          <a:xfrm>
            <a:off x="5784700" y="461688"/>
            <a:ext cx="26490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Bluetooth output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44"/>
          <p:cNvPicPr preferRelativeResize="0"/>
          <p:nvPr/>
        </p:nvPicPr>
        <p:blipFill>
          <a:blip r:embed="rId3">
            <a:alphaModFix/>
          </a:blip>
          <a:stretch>
            <a:fillRect/>
          </a:stretch>
        </p:blipFill>
        <p:spPr>
          <a:xfrm>
            <a:off x="6060125" y="957250"/>
            <a:ext cx="2667000" cy="3905250"/>
          </a:xfrm>
          <a:prstGeom prst="rect">
            <a:avLst/>
          </a:prstGeom>
          <a:noFill/>
          <a:ln>
            <a:noFill/>
          </a:ln>
        </p:spPr>
      </p:pic>
      <p:sp>
        <p:nvSpPr>
          <p:cNvPr id="301" name="Google Shape;301;p44"/>
          <p:cNvSpPr txBox="1"/>
          <p:nvPr/>
        </p:nvSpPr>
        <p:spPr>
          <a:xfrm>
            <a:off x="558025" y="1113313"/>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800"/>
              <a:t>Libraries</a:t>
            </a:r>
            <a:endParaRPr b="1" sz="1800"/>
          </a:p>
        </p:txBody>
      </p:sp>
      <p:sp>
        <p:nvSpPr>
          <p:cNvPr id="302" name="Google Shape;302;p44"/>
          <p:cNvSpPr txBox="1"/>
          <p:nvPr/>
        </p:nvSpPr>
        <p:spPr>
          <a:xfrm>
            <a:off x="228600" y="1499350"/>
            <a:ext cx="3872700" cy="45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nl"/>
              <a:t>TimerOne</a:t>
            </a:r>
            <a:endParaRPr/>
          </a:p>
          <a:p>
            <a:pPr indent="-317500" lvl="0" marL="457200" rtl="0" algn="l">
              <a:spcBef>
                <a:spcPts val="0"/>
              </a:spcBef>
              <a:spcAft>
                <a:spcPts val="0"/>
              </a:spcAft>
              <a:buSzPts val="1400"/>
              <a:buChar char="-"/>
            </a:pPr>
            <a:r>
              <a:rPr lang="nl"/>
              <a:t>ServoTimer2</a:t>
            </a:r>
            <a:endParaRPr/>
          </a:p>
          <a:p>
            <a:pPr indent="-317500" lvl="0" marL="457200" rtl="0" algn="l">
              <a:spcBef>
                <a:spcPts val="0"/>
              </a:spcBef>
              <a:spcAft>
                <a:spcPts val="0"/>
              </a:spcAft>
              <a:buSzPts val="1400"/>
              <a:buChar char="-"/>
            </a:pPr>
            <a:r>
              <a:rPr lang="nl"/>
              <a:t>Sparksfun_SM9DS1</a:t>
            </a:r>
            <a:endParaRPr/>
          </a:p>
          <a:p>
            <a:pPr indent="-317500" lvl="0" marL="457200" rtl="0" algn="l">
              <a:spcBef>
                <a:spcPts val="0"/>
              </a:spcBef>
              <a:spcAft>
                <a:spcPts val="0"/>
              </a:spcAft>
              <a:buSzPts val="1400"/>
              <a:buChar char="-"/>
            </a:pPr>
            <a:r>
              <a:rPr lang="nl"/>
              <a:t>SPI</a:t>
            </a:r>
            <a:endParaRPr/>
          </a:p>
          <a:p>
            <a:pPr indent="-317500" lvl="0" marL="457200" rtl="0" algn="l">
              <a:spcBef>
                <a:spcPts val="0"/>
              </a:spcBef>
              <a:spcAft>
                <a:spcPts val="0"/>
              </a:spcAft>
              <a:buSzPts val="1400"/>
              <a:buChar char="-"/>
            </a:pPr>
            <a:r>
              <a:rPr lang="nl"/>
              <a:t>SerialSoftware</a:t>
            </a:r>
            <a:endParaRPr/>
          </a:p>
          <a:p>
            <a:pPr indent="-317500" lvl="0" marL="457200" rtl="0" algn="l">
              <a:spcBef>
                <a:spcPts val="0"/>
              </a:spcBef>
              <a:spcAft>
                <a:spcPts val="0"/>
              </a:spcAft>
              <a:buSzPts val="1400"/>
              <a:buChar char="-"/>
            </a:pPr>
            <a:r>
              <a:rPr lang="nl"/>
              <a:t>WString</a:t>
            </a:r>
            <a:endParaRPr/>
          </a:p>
          <a:p>
            <a:pPr indent="-317500" lvl="0" marL="457200" rtl="0" algn="l">
              <a:spcBef>
                <a:spcPts val="0"/>
              </a:spcBef>
              <a:spcAft>
                <a:spcPts val="0"/>
              </a:spcAft>
              <a:buSzPts val="1400"/>
              <a:buChar char="-"/>
            </a:pPr>
            <a:r>
              <a:rPr lang="nl"/>
              <a:t>Wire</a:t>
            </a:r>
            <a:endParaRPr/>
          </a:p>
          <a:p>
            <a:pPr indent="-317500" lvl="0" marL="457200" rtl="0" algn="l">
              <a:spcBef>
                <a:spcPts val="0"/>
              </a:spcBef>
              <a:spcAft>
                <a:spcPts val="0"/>
              </a:spcAft>
              <a:buSzPts val="1400"/>
              <a:buChar char="-"/>
            </a:pPr>
            <a:r>
              <a:rPr lang="nl"/>
              <a:t>Arduino</a:t>
            </a:r>
            <a:endParaRPr/>
          </a:p>
        </p:txBody>
      </p:sp>
      <p:sp>
        <p:nvSpPr>
          <p:cNvPr id="303" name="Google Shape;303;p44"/>
          <p:cNvSpPr txBox="1"/>
          <p:nvPr>
            <p:ph type="title"/>
          </p:nvPr>
        </p:nvSpPr>
        <p:spPr>
          <a:xfrm>
            <a:off x="39825" y="470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Software</a:t>
            </a:r>
            <a:endParaRPr/>
          </a:p>
        </p:txBody>
      </p:sp>
      <p:sp>
        <p:nvSpPr>
          <p:cNvPr id="304" name="Google Shape;304;p44"/>
          <p:cNvSpPr txBox="1"/>
          <p:nvPr/>
        </p:nvSpPr>
        <p:spPr>
          <a:xfrm>
            <a:off x="3364138" y="1113313"/>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800"/>
              <a:t>Werken met klasse</a:t>
            </a:r>
            <a:endParaRPr b="1" sz="1800"/>
          </a:p>
        </p:txBody>
      </p:sp>
      <p:sp>
        <p:nvSpPr>
          <p:cNvPr id="305" name="Google Shape;305;p44"/>
          <p:cNvSpPr txBox="1"/>
          <p:nvPr/>
        </p:nvSpPr>
        <p:spPr>
          <a:xfrm>
            <a:off x="3034713" y="1499350"/>
            <a:ext cx="3872700" cy="45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nl"/>
              <a:t>.cpp</a:t>
            </a:r>
            <a:endParaRPr/>
          </a:p>
          <a:p>
            <a:pPr indent="-317500" lvl="0" marL="457200" rtl="0" algn="l">
              <a:spcBef>
                <a:spcPts val="0"/>
              </a:spcBef>
              <a:spcAft>
                <a:spcPts val="0"/>
              </a:spcAft>
              <a:buSzPts val="1400"/>
              <a:buChar char="-"/>
            </a:pPr>
            <a:r>
              <a:rPr lang="nl"/>
              <a:t>.h</a:t>
            </a:r>
            <a:endParaRPr/>
          </a:p>
          <a:p>
            <a:pPr indent="-317500" lvl="0" marL="457200" rtl="0" algn="l">
              <a:spcBef>
                <a:spcPts val="0"/>
              </a:spcBef>
              <a:spcAft>
                <a:spcPts val="0"/>
              </a:spcAft>
              <a:buSzPts val="1400"/>
              <a:buChar char="-"/>
            </a:pPr>
            <a:r>
              <a:rPr lang="nl"/>
              <a:t>main.cpp</a:t>
            </a:r>
            <a:endParaRPr/>
          </a:p>
          <a:p>
            <a:pPr indent="-317500" lvl="0" marL="457200" rtl="0" algn="l">
              <a:spcBef>
                <a:spcPts val="0"/>
              </a:spcBef>
              <a:spcAft>
                <a:spcPts val="0"/>
              </a:spcAft>
              <a:buSzPts val="1400"/>
              <a:buChar char="-"/>
            </a:pPr>
            <a:r>
              <a:rPr lang="nl"/>
              <a:t>Constructors</a:t>
            </a:r>
            <a:endParaRPr/>
          </a:p>
          <a:p>
            <a:pPr indent="-317500" lvl="0" marL="457200" rtl="0" algn="l">
              <a:spcBef>
                <a:spcPts val="0"/>
              </a:spcBef>
              <a:spcAft>
                <a:spcPts val="0"/>
              </a:spcAft>
              <a:buSzPts val="1400"/>
              <a:buChar char="-"/>
            </a:pPr>
            <a:r>
              <a:rPr lang="nl"/>
              <a:t>OOP</a:t>
            </a:r>
            <a:endParaRPr/>
          </a:p>
        </p:txBody>
      </p:sp>
      <p:sp>
        <p:nvSpPr>
          <p:cNvPr id="306" name="Google Shape;306;p44"/>
          <p:cNvSpPr txBox="1"/>
          <p:nvPr/>
        </p:nvSpPr>
        <p:spPr>
          <a:xfrm>
            <a:off x="3321425" y="445097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800"/>
              <a:t>Gewerkt met Platform.io!</a:t>
            </a:r>
            <a:endParaRPr b="1"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82925" y="542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Libraries</a:t>
            </a:r>
            <a:endParaRPr/>
          </a:p>
        </p:txBody>
      </p:sp>
      <p:sp>
        <p:nvSpPr>
          <p:cNvPr id="312" name="Google Shape;312;p45"/>
          <p:cNvSpPr txBox="1"/>
          <p:nvPr/>
        </p:nvSpPr>
        <p:spPr>
          <a:xfrm>
            <a:off x="641113" y="1152463"/>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800"/>
              <a:t>9DoF</a:t>
            </a:r>
            <a:endParaRPr b="1" sz="1800"/>
          </a:p>
        </p:txBody>
      </p:sp>
      <p:sp>
        <p:nvSpPr>
          <p:cNvPr id="313" name="Google Shape;313;p45"/>
          <p:cNvSpPr txBox="1"/>
          <p:nvPr/>
        </p:nvSpPr>
        <p:spPr>
          <a:xfrm>
            <a:off x="311688" y="1538500"/>
            <a:ext cx="3872700" cy="45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nl"/>
              <a:t>Wire</a:t>
            </a:r>
            <a:endParaRPr/>
          </a:p>
          <a:p>
            <a:pPr indent="-317500" lvl="0" marL="457200" rtl="0" algn="l">
              <a:spcBef>
                <a:spcPts val="0"/>
              </a:spcBef>
              <a:spcAft>
                <a:spcPts val="0"/>
              </a:spcAft>
              <a:buSzPts val="1400"/>
              <a:buChar char="-"/>
            </a:pPr>
            <a:r>
              <a:rPr lang="nl"/>
              <a:t>SPI</a:t>
            </a:r>
            <a:endParaRPr/>
          </a:p>
          <a:p>
            <a:pPr indent="-317500" lvl="0" marL="457200" rtl="0" algn="l">
              <a:spcBef>
                <a:spcPts val="0"/>
              </a:spcBef>
              <a:spcAft>
                <a:spcPts val="0"/>
              </a:spcAft>
              <a:buSzPts val="1400"/>
              <a:buChar char="-"/>
            </a:pPr>
            <a:r>
              <a:rPr lang="nl"/>
              <a:t>Sparkfun_SM9DS1</a:t>
            </a:r>
            <a:endParaRPr/>
          </a:p>
          <a:p>
            <a:pPr indent="-317500" lvl="0" marL="457200" rtl="0" algn="l">
              <a:spcBef>
                <a:spcPts val="0"/>
              </a:spcBef>
              <a:spcAft>
                <a:spcPts val="0"/>
              </a:spcAft>
              <a:buSzPts val="1400"/>
              <a:buChar char="-"/>
            </a:pPr>
            <a:r>
              <a:rPr lang="nl"/>
              <a:t>TimerOne</a:t>
            </a:r>
            <a:endParaRPr/>
          </a:p>
        </p:txBody>
      </p:sp>
      <p:sp>
        <p:nvSpPr>
          <p:cNvPr id="314" name="Google Shape;314;p45"/>
          <p:cNvSpPr txBox="1"/>
          <p:nvPr/>
        </p:nvSpPr>
        <p:spPr>
          <a:xfrm>
            <a:off x="2871063" y="1152463"/>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800"/>
              <a:t>Servo</a:t>
            </a:r>
            <a:endParaRPr b="1" sz="1800"/>
          </a:p>
        </p:txBody>
      </p:sp>
      <p:sp>
        <p:nvSpPr>
          <p:cNvPr id="315" name="Google Shape;315;p45"/>
          <p:cNvSpPr txBox="1"/>
          <p:nvPr/>
        </p:nvSpPr>
        <p:spPr>
          <a:xfrm>
            <a:off x="2541638" y="1538500"/>
            <a:ext cx="3872700" cy="45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nl"/>
              <a:t>ServoTimer2</a:t>
            </a:r>
            <a:endParaRPr/>
          </a:p>
          <a:p>
            <a:pPr indent="0" lvl="0" marL="0" rtl="0" algn="l">
              <a:spcBef>
                <a:spcPts val="0"/>
              </a:spcBef>
              <a:spcAft>
                <a:spcPts val="0"/>
              </a:spcAft>
              <a:buNone/>
            </a:pPr>
            <a:r>
              <a:t/>
            </a:r>
            <a:endParaRPr/>
          </a:p>
        </p:txBody>
      </p:sp>
      <p:sp>
        <p:nvSpPr>
          <p:cNvPr id="316" name="Google Shape;316;p45"/>
          <p:cNvSpPr txBox="1"/>
          <p:nvPr/>
        </p:nvSpPr>
        <p:spPr>
          <a:xfrm>
            <a:off x="4571988" y="1152463"/>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800"/>
              <a:t>Bluetooth</a:t>
            </a:r>
            <a:endParaRPr b="1" sz="1800"/>
          </a:p>
        </p:txBody>
      </p:sp>
      <p:sp>
        <p:nvSpPr>
          <p:cNvPr id="317" name="Google Shape;317;p45"/>
          <p:cNvSpPr txBox="1"/>
          <p:nvPr/>
        </p:nvSpPr>
        <p:spPr>
          <a:xfrm>
            <a:off x="4233738" y="1538500"/>
            <a:ext cx="3872700" cy="45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nl"/>
              <a:t>SoftwareSerial</a:t>
            </a:r>
            <a:endParaRPr/>
          </a:p>
          <a:p>
            <a:pPr indent="-317500" lvl="0" marL="457200" rtl="0" algn="l">
              <a:spcBef>
                <a:spcPts val="0"/>
              </a:spcBef>
              <a:spcAft>
                <a:spcPts val="0"/>
              </a:spcAft>
              <a:buSzPts val="1400"/>
              <a:buChar char="-"/>
            </a:pPr>
            <a:r>
              <a:rPr lang="nl"/>
              <a:t>WString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0" y="469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Software</a:t>
            </a:r>
            <a:endParaRPr/>
          </a:p>
        </p:txBody>
      </p:sp>
      <p:pic>
        <p:nvPicPr>
          <p:cNvPr id="323" name="Google Shape;323;p46"/>
          <p:cNvPicPr preferRelativeResize="0"/>
          <p:nvPr/>
        </p:nvPicPr>
        <p:blipFill>
          <a:blip r:embed="rId3">
            <a:alphaModFix/>
          </a:blip>
          <a:stretch>
            <a:fillRect/>
          </a:stretch>
        </p:blipFill>
        <p:spPr>
          <a:xfrm>
            <a:off x="515450" y="1184788"/>
            <a:ext cx="5581650" cy="1704975"/>
          </a:xfrm>
          <a:prstGeom prst="rect">
            <a:avLst/>
          </a:prstGeom>
          <a:noFill/>
          <a:ln>
            <a:noFill/>
          </a:ln>
        </p:spPr>
      </p:pic>
      <p:sp>
        <p:nvSpPr>
          <p:cNvPr id="324" name="Google Shape;324;p46"/>
          <p:cNvSpPr txBox="1"/>
          <p:nvPr/>
        </p:nvSpPr>
        <p:spPr>
          <a:xfrm>
            <a:off x="463925" y="85387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Ultrasonic.cpp</a:t>
            </a:r>
            <a:endParaRPr/>
          </a:p>
        </p:txBody>
      </p:sp>
      <p:sp>
        <p:nvSpPr>
          <p:cNvPr id="325" name="Google Shape;325;p46"/>
          <p:cNvSpPr txBox="1"/>
          <p:nvPr/>
        </p:nvSpPr>
        <p:spPr>
          <a:xfrm>
            <a:off x="391100" y="2760000"/>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main.cpp</a:t>
            </a:r>
            <a:endParaRPr/>
          </a:p>
        </p:txBody>
      </p:sp>
      <p:pic>
        <p:nvPicPr>
          <p:cNvPr id="326" name="Google Shape;326;p46"/>
          <p:cNvPicPr preferRelativeResize="0"/>
          <p:nvPr/>
        </p:nvPicPr>
        <p:blipFill>
          <a:blip r:embed="rId4">
            <a:alphaModFix/>
          </a:blip>
          <a:stretch>
            <a:fillRect/>
          </a:stretch>
        </p:blipFill>
        <p:spPr>
          <a:xfrm>
            <a:off x="491975" y="3070275"/>
            <a:ext cx="7791450" cy="247650"/>
          </a:xfrm>
          <a:prstGeom prst="rect">
            <a:avLst/>
          </a:prstGeom>
          <a:noFill/>
          <a:ln>
            <a:noFill/>
          </a:ln>
        </p:spPr>
      </p:pic>
      <p:pic>
        <p:nvPicPr>
          <p:cNvPr id="327" name="Google Shape;327;p46"/>
          <p:cNvPicPr preferRelativeResize="0"/>
          <p:nvPr/>
        </p:nvPicPr>
        <p:blipFill>
          <a:blip r:embed="rId5">
            <a:alphaModFix/>
          </a:blip>
          <a:stretch>
            <a:fillRect/>
          </a:stretch>
        </p:blipFill>
        <p:spPr>
          <a:xfrm>
            <a:off x="491975" y="3409825"/>
            <a:ext cx="3476625" cy="1304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7"/>
          <p:cNvSpPr txBox="1"/>
          <p:nvPr>
            <p:ph type="title"/>
          </p:nvPr>
        </p:nvSpPr>
        <p:spPr>
          <a:xfrm>
            <a:off x="32625" y="492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Evolutie hardware</a:t>
            </a:r>
            <a:endParaRPr/>
          </a:p>
        </p:txBody>
      </p:sp>
      <p:sp>
        <p:nvSpPr>
          <p:cNvPr id="333" name="Google Shape;333;p47"/>
          <p:cNvSpPr txBox="1"/>
          <p:nvPr/>
        </p:nvSpPr>
        <p:spPr>
          <a:xfrm>
            <a:off x="416850" y="110937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Prototype robot</a:t>
            </a:r>
            <a:endParaRPr/>
          </a:p>
        </p:txBody>
      </p:sp>
      <p:pic>
        <p:nvPicPr>
          <p:cNvPr id="334" name="Google Shape;334;p47"/>
          <p:cNvPicPr preferRelativeResize="0"/>
          <p:nvPr/>
        </p:nvPicPr>
        <p:blipFill>
          <a:blip r:embed="rId3">
            <a:alphaModFix/>
          </a:blip>
          <a:stretch>
            <a:fillRect/>
          </a:stretch>
        </p:blipFill>
        <p:spPr>
          <a:xfrm>
            <a:off x="1842526" y="937025"/>
            <a:ext cx="2306628" cy="4125773"/>
          </a:xfrm>
          <a:prstGeom prst="rect">
            <a:avLst/>
          </a:prstGeom>
          <a:noFill/>
          <a:ln>
            <a:noFill/>
          </a:ln>
        </p:spPr>
      </p:pic>
      <p:pic>
        <p:nvPicPr>
          <p:cNvPr id="335" name="Google Shape;335;p47"/>
          <p:cNvPicPr preferRelativeResize="0"/>
          <p:nvPr/>
        </p:nvPicPr>
        <p:blipFill>
          <a:blip r:embed="rId4">
            <a:alphaModFix/>
          </a:blip>
          <a:stretch>
            <a:fillRect/>
          </a:stretch>
        </p:blipFill>
        <p:spPr>
          <a:xfrm>
            <a:off x="4206675" y="937025"/>
            <a:ext cx="3581527" cy="2014600"/>
          </a:xfrm>
          <a:prstGeom prst="rect">
            <a:avLst/>
          </a:prstGeom>
          <a:noFill/>
          <a:ln>
            <a:noFill/>
          </a:ln>
        </p:spPr>
      </p:pic>
      <p:pic>
        <p:nvPicPr>
          <p:cNvPr id="336" name="Google Shape;336;p47"/>
          <p:cNvPicPr preferRelativeResize="0"/>
          <p:nvPr/>
        </p:nvPicPr>
        <p:blipFill>
          <a:blip r:embed="rId5">
            <a:alphaModFix/>
          </a:blip>
          <a:stretch>
            <a:fillRect/>
          </a:stretch>
        </p:blipFill>
        <p:spPr>
          <a:xfrm>
            <a:off x="4206675" y="3030075"/>
            <a:ext cx="3581527" cy="201460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8"/>
          <p:cNvSpPr txBox="1"/>
          <p:nvPr>
            <p:ph type="title"/>
          </p:nvPr>
        </p:nvSpPr>
        <p:spPr>
          <a:xfrm>
            <a:off x="0" y="422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Evolutie hardware</a:t>
            </a:r>
            <a:endParaRPr/>
          </a:p>
        </p:txBody>
      </p:sp>
      <p:sp>
        <p:nvSpPr>
          <p:cNvPr id="342" name="Google Shape;342;p48"/>
          <p:cNvSpPr txBox="1"/>
          <p:nvPr/>
        </p:nvSpPr>
        <p:spPr>
          <a:xfrm>
            <a:off x="665650" y="125227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Eindversie robot</a:t>
            </a:r>
            <a:endParaRPr/>
          </a:p>
        </p:txBody>
      </p:sp>
      <p:pic>
        <p:nvPicPr>
          <p:cNvPr id="343" name="Google Shape;343;p48"/>
          <p:cNvPicPr preferRelativeResize="0"/>
          <p:nvPr/>
        </p:nvPicPr>
        <p:blipFill>
          <a:blip r:embed="rId3">
            <a:alphaModFix/>
          </a:blip>
          <a:stretch>
            <a:fillRect/>
          </a:stretch>
        </p:blipFill>
        <p:spPr>
          <a:xfrm>
            <a:off x="4632500" y="0"/>
            <a:ext cx="4511498" cy="2537700"/>
          </a:xfrm>
          <a:prstGeom prst="rect">
            <a:avLst/>
          </a:prstGeom>
          <a:noFill/>
          <a:ln>
            <a:noFill/>
          </a:ln>
        </p:spPr>
      </p:pic>
      <p:pic>
        <p:nvPicPr>
          <p:cNvPr id="344" name="Google Shape;344;p48"/>
          <p:cNvPicPr preferRelativeResize="0"/>
          <p:nvPr/>
        </p:nvPicPr>
        <p:blipFill>
          <a:blip r:embed="rId4">
            <a:alphaModFix/>
          </a:blip>
          <a:stretch>
            <a:fillRect/>
          </a:stretch>
        </p:blipFill>
        <p:spPr>
          <a:xfrm>
            <a:off x="4632500" y="2605781"/>
            <a:ext cx="4511498" cy="2537718"/>
          </a:xfrm>
          <a:prstGeom prst="rect">
            <a:avLst/>
          </a:prstGeom>
          <a:noFill/>
          <a:ln>
            <a:noFill/>
          </a:ln>
        </p:spPr>
      </p:pic>
      <p:pic>
        <p:nvPicPr>
          <p:cNvPr id="345" name="Google Shape;345;p48"/>
          <p:cNvPicPr preferRelativeResize="0"/>
          <p:nvPr/>
        </p:nvPicPr>
        <p:blipFill>
          <a:blip r:embed="rId5">
            <a:alphaModFix/>
          </a:blip>
          <a:stretch>
            <a:fillRect/>
          </a:stretch>
        </p:blipFill>
        <p:spPr>
          <a:xfrm>
            <a:off x="2649073" y="1704075"/>
            <a:ext cx="1922924" cy="3439427"/>
          </a:xfrm>
          <a:prstGeom prst="rect">
            <a:avLst/>
          </a:prstGeom>
          <a:noFill/>
          <a:ln>
            <a:noFill/>
          </a:ln>
        </p:spPr>
      </p:pic>
      <p:pic>
        <p:nvPicPr>
          <p:cNvPr id="346" name="Google Shape;346;p48"/>
          <p:cNvPicPr preferRelativeResize="0"/>
          <p:nvPr/>
        </p:nvPicPr>
        <p:blipFill>
          <a:blip r:embed="rId6">
            <a:alphaModFix/>
          </a:blip>
          <a:stretch>
            <a:fillRect/>
          </a:stretch>
        </p:blipFill>
        <p:spPr>
          <a:xfrm>
            <a:off x="665650" y="1704075"/>
            <a:ext cx="1922924" cy="343942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0" y="442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Evolutie Hardware</a:t>
            </a:r>
            <a:endParaRPr/>
          </a:p>
        </p:txBody>
      </p:sp>
      <p:sp>
        <p:nvSpPr>
          <p:cNvPr id="352" name="Google Shape;352;p49"/>
          <p:cNvSpPr txBox="1"/>
          <p:nvPr/>
        </p:nvSpPr>
        <p:spPr>
          <a:xfrm>
            <a:off x="506375" y="1508450"/>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Actuatorschakeling</a:t>
            </a:r>
            <a:endParaRPr/>
          </a:p>
        </p:txBody>
      </p:sp>
      <p:pic>
        <p:nvPicPr>
          <p:cNvPr id="353" name="Google Shape;353;p49"/>
          <p:cNvPicPr preferRelativeResize="0"/>
          <p:nvPr/>
        </p:nvPicPr>
        <p:blipFill>
          <a:blip r:embed="rId3">
            <a:alphaModFix/>
          </a:blip>
          <a:stretch>
            <a:fillRect/>
          </a:stretch>
        </p:blipFill>
        <p:spPr>
          <a:xfrm>
            <a:off x="3117587" y="1853850"/>
            <a:ext cx="5879962" cy="3215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a:solidFill>
                  <a:srgbClr val="000000"/>
                </a:solidFill>
              </a:rPr>
              <a:t>17/03/2019: Sprint 1</a:t>
            </a:r>
            <a:endParaRPr>
              <a:solidFill>
                <a:srgbClr val="000000"/>
              </a:solidFill>
            </a:endParaRPr>
          </a:p>
        </p:txBody>
      </p:sp>
      <p:sp>
        <p:nvSpPr>
          <p:cNvPr id="359" name="Google Shape;35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4 completed</a:t>
            </a:r>
            <a:endParaRPr/>
          </a:p>
          <a:p>
            <a:pPr indent="-311150" lvl="0" marL="457200" rtl="0" algn="l">
              <a:spcBef>
                <a:spcPts val="1600"/>
              </a:spcBef>
              <a:spcAft>
                <a:spcPts val="0"/>
              </a:spcAft>
              <a:buSzPts val="1300"/>
              <a:buChar char="●"/>
            </a:pPr>
            <a:r>
              <a:rPr lang="nl"/>
              <a:t>begin bewegingen en sensor data 14</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nl"/>
              <a:t>2 not completed 6</a:t>
            </a:r>
            <a:endParaRPr/>
          </a:p>
          <a:p>
            <a:pPr indent="-311150" lvl="0" marL="457200" rtl="0" algn="l">
              <a:spcBef>
                <a:spcPts val="1600"/>
              </a:spcBef>
              <a:spcAft>
                <a:spcPts val="0"/>
              </a:spcAft>
              <a:buSzPts val="1300"/>
              <a:buChar char="●"/>
            </a:pPr>
            <a:r>
              <a:rPr lang="nl"/>
              <a:t>coördinaten</a:t>
            </a:r>
            <a:r>
              <a:rPr lang="nl"/>
              <a:t> sturen</a:t>
            </a:r>
            <a:endParaRPr/>
          </a:p>
          <a:p>
            <a:pPr indent="-311150" lvl="0" marL="457200" rtl="0" algn="l">
              <a:spcBef>
                <a:spcPts val="0"/>
              </a:spcBef>
              <a:spcAft>
                <a:spcPts val="0"/>
              </a:spcAft>
              <a:buSzPts val="1300"/>
              <a:buChar char="●"/>
            </a:pPr>
            <a:r>
              <a:rPr lang="nl"/>
              <a:t>bluetooth connectie</a:t>
            </a:r>
            <a:endParaRPr/>
          </a:p>
        </p:txBody>
      </p:sp>
      <p:pic>
        <p:nvPicPr>
          <p:cNvPr id="360" name="Google Shape;360;p50"/>
          <p:cNvPicPr preferRelativeResize="0"/>
          <p:nvPr/>
        </p:nvPicPr>
        <p:blipFill>
          <a:blip r:embed="rId3">
            <a:alphaModFix/>
          </a:blip>
          <a:stretch>
            <a:fillRect/>
          </a:stretch>
        </p:blipFill>
        <p:spPr>
          <a:xfrm>
            <a:off x="4189625" y="2131175"/>
            <a:ext cx="4642675" cy="230023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3/04/2019</a:t>
            </a:r>
            <a:endParaRPr/>
          </a:p>
        </p:txBody>
      </p:sp>
      <p:sp>
        <p:nvSpPr>
          <p:cNvPr id="366" name="Google Shape;36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4 completed 15</a:t>
            </a:r>
            <a:endParaRPr/>
          </a:p>
          <a:p>
            <a:pPr indent="-311150" lvl="0" marL="457200" rtl="0" algn="l">
              <a:spcBef>
                <a:spcPts val="1600"/>
              </a:spcBef>
              <a:spcAft>
                <a:spcPts val="0"/>
              </a:spcAft>
              <a:buSzPts val="1300"/>
              <a:buChar char="●"/>
            </a:pPr>
            <a:r>
              <a:rPr lang="nl"/>
              <a:t>besturing</a:t>
            </a:r>
            <a:endParaRPr/>
          </a:p>
          <a:p>
            <a:pPr indent="-311150" lvl="0" marL="457200" rtl="0" algn="l">
              <a:spcBef>
                <a:spcPts val="0"/>
              </a:spcBef>
              <a:spcAft>
                <a:spcPts val="0"/>
              </a:spcAft>
              <a:buSzPts val="1300"/>
              <a:buChar char="●"/>
            </a:pPr>
            <a:r>
              <a:rPr lang="nl"/>
              <a:t>bluetooth connectie</a:t>
            </a:r>
            <a:endParaRPr/>
          </a:p>
          <a:p>
            <a:pPr indent="-311150" lvl="0" marL="457200" rtl="0" algn="l">
              <a:spcBef>
                <a:spcPts val="0"/>
              </a:spcBef>
              <a:spcAft>
                <a:spcPts val="0"/>
              </a:spcAft>
              <a:buSzPts val="1300"/>
              <a:buChar char="●"/>
            </a:pPr>
            <a:r>
              <a:rPr lang="nl"/>
              <a:t>collision</a:t>
            </a:r>
            <a:endParaRPr/>
          </a:p>
          <a:p>
            <a:pPr indent="0" lvl="0" marL="0" rtl="0" algn="l">
              <a:spcBef>
                <a:spcPts val="1600"/>
              </a:spcBef>
              <a:spcAft>
                <a:spcPts val="0"/>
              </a:spcAft>
              <a:buNone/>
            </a:pPr>
            <a:r>
              <a:rPr lang="nl"/>
              <a:t>4 not completed 15</a:t>
            </a:r>
            <a:endParaRPr/>
          </a:p>
          <a:p>
            <a:pPr indent="-311150" lvl="0" marL="457200" rtl="0" algn="l">
              <a:spcBef>
                <a:spcPts val="1600"/>
              </a:spcBef>
              <a:spcAft>
                <a:spcPts val="0"/>
              </a:spcAft>
              <a:buSzPts val="1300"/>
              <a:buChar char="●"/>
            </a:pPr>
            <a:r>
              <a:rPr lang="nl"/>
              <a:t>PCB onderdeel verder geschoven</a:t>
            </a:r>
            <a:endParaRPr/>
          </a:p>
          <a:p>
            <a:pPr indent="-311150" lvl="0" marL="457200" rtl="0" algn="l">
              <a:spcBef>
                <a:spcPts val="0"/>
              </a:spcBef>
              <a:spcAft>
                <a:spcPts val="0"/>
              </a:spcAft>
              <a:buSzPts val="1300"/>
              <a:buChar char="●"/>
            </a:pPr>
            <a:r>
              <a:rPr lang="nl"/>
              <a:t>coördinaten</a:t>
            </a:r>
            <a:endParaRPr/>
          </a:p>
          <a:p>
            <a:pPr indent="0" lvl="0" marL="0" rtl="0" algn="l">
              <a:spcBef>
                <a:spcPts val="1600"/>
              </a:spcBef>
              <a:spcAft>
                <a:spcPts val="1600"/>
              </a:spcAft>
              <a:buNone/>
            </a:pPr>
            <a:r>
              <a:rPr lang="nl"/>
              <a:t>sprint lijkt stil te vallen → problemen </a:t>
            </a:r>
            <a:endParaRPr/>
          </a:p>
        </p:txBody>
      </p:sp>
      <p:pic>
        <p:nvPicPr>
          <p:cNvPr id="367" name="Google Shape;367;p51"/>
          <p:cNvPicPr preferRelativeResize="0"/>
          <p:nvPr/>
        </p:nvPicPr>
        <p:blipFill>
          <a:blip r:embed="rId3">
            <a:alphaModFix/>
          </a:blip>
          <a:stretch>
            <a:fillRect/>
          </a:stretch>
        </p:blipFill>
        <p:spPr>
          <a:xfrm>
            <a:off x="3506400" y="894550"/>
            <a:ext cx="5097775" cy="2496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Roadmap / Release plan</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1600"/>
              </a:spcAft>
              <a:buNone/>
            </a:pPr>
            <a:r>
              <a:rPr lang="nl"/>
              <a:t>Sprint 1 : Analyse af, UI android app, </a:t>
            </a:r>
            <a:r>
              <a:rPr lang="nl"/>
              <a:t>Basisbewegingen</a:t>
            </a:r>
            <a:r>
              <a:rPr lang="nl"/>
              <a:t> robot,						 Bluetooth connectie</a:t>
            </a:r>
            <a:endParaRPr/>
          </a:p>
        </p:txBody>
      </p:sp>
      <p:pic>
        <p:nvPicPr>
          <p:cNvPr id="106" name="Google Shape;106;p16"/>
          <p:cNvPicPr preferRelativeResize="0"/>
          <p:nvPr/>
        </p:nvPicPr>
        <p:blipFill>
          <a:blip r:embed="rId3">
            <a:alphaModFix/>
          </a:blip>
          <a:stretch>
            <a:fillRect/>
          </a:stretch>
        </p:blipFill>
        <p:spPr>
          <a:xfrm>
            <a:off x="0" y="2748311"/>
            <a:ext cx="9143999" cy="195227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28/04/2019</a:t>
            </a:r>
            <a:endParaRPr/>
          </a:p>
        </p:txBody>
      </p:sp>
      <p:sp>
        <p:nvSpPr>
          <p:cNvPr id="373" name="Google Shape;373;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4 completed 19</a:t>
            </a:r>
            <a:endParaRPr/>
          </a:p>
          <a:p>
            <a:pPr indent="-311150" lvl="0" marL="457200" rtl="0" algn="l">
              <a:spcBef>
                <a:spcPts val="1600"/>
              </a:spcBef>
              <a:spcAft>
                <a:spcPts val="0"/>
              </a:spcAft>
              <a:buSzPts val="1300"/>
              <a:buChar char="●"/>
            </a:pPr>
            <a:r>
              <a:rPr lang="nl"/>
              <a:t>Lijnen</a:t>
            </a:r>
            <a:endParaRPr/>
          </a:p>
          <a:p>
            <a:pPr indent="-311150" lvl="0" marL="457200" rtl="0" algn="l">
              <a:spcBef>
                <a:spcPts val="0"/>
              </a:spcBef>
              <a:spcAft>
                <a:spcPts val="0"/>
              </a:spcAft>
              <a:buSzPts val="1300"/>
              <a:buChar char="●"/>
            </a:pPr>
            <a:r>
              <a:rPr lang="nl"/>
              <a:t>Begin </a:t>
            </a:r>
            <a:r>
              <a:rPr lang="nl"/>
              <a:t>coördinaten</a:t>
            </a:r>
            <a:endParaRPr/>
          </a:p>
          <a:p>
            <a:pPr indent="0" lvl="0" marL="0" rtl="0" algn="l">
              <a:spcBef>
                <a:spcPts val="1600"/>
              </a:spcBef>
              <a:spcAft>
                <a:spcPts val="0"/>
              </a:spcAft>
              <a:buNone/>
            </a:pPr>
            <a:r>
              <a:rPr lang="nl"/>
              <a:t>5 uncompleted 11</a:t>
            </a:r>
            <a:endParaRPr/>
          </a:p>
          <a:p>
            <a:pPr indent="-311150" lvl="0" marL="457200" rtl="0" algn="l">
              <a:spcBef>
                <a:spcPts val="1600"/>
              </a:spcBef>
              <a:spcAft>
                <a:spcPts val="0"/>
              </a:spcAft>
              <a:buSzPts val="1300"/>
              <a:buChar char="●"/>
            </a:pPr>
            <a:r>
              <a:rPr lang="nl"/>
              <a:t>PCB</a:t>
            </a:r>
            <a:endParaRPr/>
          </a:p>
          <a:p>
            <a:pPr indent="-311150" lvl="0" marL="457200" rtl="0" algn="l">
              <a:spcBef>
                <a:spcPts val="0"/>
              </a:spcBef>
              <a:spcAft>
                <a:spcPts val="0"/>
              </a:spcAft>
              <a:buSzPts val="1300"/>
              <a:buChar char="●"/>
            </a:pPr>
            <a:r>
              <a:rPr lang="nl"/>
              <a:t>Android data sturen</a:t>
            </a:r>
            <a:endParaRPr/>
          </a:p>
        </p:txBody>
      </p:sp>
      <p:pic>
        <p:nvPicPr>
          <p:cNvPr id="374" name="Google Shape;374;p52"/>
          <p:cNvPicPr preferRelativeResize="0"/>
          <p:nvPr/>
        </p:nvPicPr>
        <p:blipFill>
          <a:blip r:embed="rId3">
            <a:alphaModFix/>
          </a:blip>
          <a:stretch>
            <a:fillRect/>
          </a:stretch>
        </p:blipFill>
        <p:spPr>
          <a:xfrm>
            <a:off x="3498775" y="1480375"/>
            <a:ext cx="5389300" cy="2597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3"/>
          <p:cNvSpPr txBox="1"/>
          <p:nvPr>
            <p:ph type="title"/>
          </p:nvPr>
        </p:nvSpPr>
        <p:spPr>
          <a:xfrm>
            <a:off x="727650" y="604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Laatste sprint</a:t>
            </a:r>
            <a:endParaRPr/>
          </a:p>
        </p:txBody>
      </p:sp>
      <p:sp>
        <p:nvSpPr>
          <p:cNvPr id="380" name="Google Shape;380;p53"/>
          <p:cNvSpPr txBox="1"/>
          <p:nvPr>
            <p:ph idx="1" type="body"/>
          </p:nvPr>
        </p:nvSpPr>
        <p:spPr>
          <a:xfrm>
            <a:off x="354150" y="1308125"/>
            <a:ext cx="8520600" cy="36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6 completed 42:</a:t>
            </a:r>
            <a:endParaRPr/>
          </a:p>
          <a:p>
            <a:pPr indent="-311150" lvl="0" marL="457200" rtl="0" algn="l">
              <a:spcBef>
                <a:spcPts val="1600"/>
              </a:spcBef>
              <a:spcAft>
                <a:spcPts val="0"/>
              </a:spcAft>
              <a:buSzPts val="1300"/>
              <a:buChar char="●"/>
            </a:pPr>
            <a:r>
              <a:rPr lang="nl"/>
              <a:t>Robot monteren</a:t>
            </a:r>
            <a:endParaRPr/>
          </a:p>
          <a:p>
            <a:pPr indent="-311150" lvl="0" marL="457200" rtl="0" algn="l">
              <a:spcBef>
                <a:spcPts val="0"/>
              </a:spcBef>
              <a:spcAft>
                <a:spcPts val="0"/>
              </a:spcAft>
              <a:buSzPts val="1300"/>
              <a:buChar char="●"/>
            </a:pPr>
            <a:r>
              <a:rPr lang="nl"/>
              <a:t>Protoboard</a:t>
            </a:r>
            <a:endParaRPr/>
          </a:p>
          <a:p>
            <a:pPr indent="-311150" lvl="0" marL="457200" rtl="0" algn="l">
              <a:spcBef>
                <a:spcPts val="0"/>
              </a:spcBef>
              <a:spcAft>
                <a:spcPts val="0"/>
              </a:spcAft>
              <a:buSzPts val="1300"/>
              <a:buChar char="●"/>
            </a:pPr>
            <a:r>
              <a:rPr lang="nl"/>
              <a:t>coördinaten</a:t>
            </a:r>
            <a:endParaRPr/>
          </a:p>
          <a:p>
            <a:pPr indent="-311150" lvl="0" marL="457200" rtl="0" algn="l">
              <a:spcBef>
                <a:spcPts val="0"/>
              </a:spcBef>
              <a:spcAft>
                <a:spcPts val="0"/>
              </a:spcAft>
              <a:buSzPts val="1300"/>
              <a:buChar char="●"/>
            </a:pPr>
            <a:r>
              <a:rPr lang="nl"/>
              <a:t>hoeken</a:t>
            </a:r>
            <a:endParaRPr/>
          </a:p>
          <a:p>
            <a:pPr indent="0" lvl="0" marL="0" rtl="0" algn="l">
              <a:spcBef>
                <a:spcPts val="1600"/>
              </a:spcBef>
              <a:spcAft>
                <a:spcPts val="0"/>
              </a:spcAft>
              <a:buNone/>
            </a:pPr>
            <a:r>
              <a:rPr lang="nl"/>
              <a:t>4 </a:t>
            </a:r>
            <a:r>
              <a:rPr lang="nl"/>
              <a:t>not completed 13:</a:t>
            </a:r>
            <a:endParaRPr/>
          </a:p>
          <a:p>
            <a:pPr indent="-311150" lvl="0" marL="457200" rtl="0" algn="l">
              <a:spcBef>
                <a:spcPts val="1600"/>
              </a:spcBef>
              <a:spcAft>
                <a:spcPts val="0"/>
              </a:spcAft>
              <a:buSzPts val="1300"/>
              <a:buChar char="●"/>
            </a:pPr>
            <a:r>
              <a:rPr lang="nl"/>
              <a:t>linedancer</a:t>
            </a:r>
            <a:endParaRPr/>
          </a:p>
          <a:p>
            <a:pPr indent="-311150" lvl="0" marL="457200" rtl="0" algn="l">
              <a:spcBef>
                <a:spcPts val="0"/>
              </a:spcBef>
              <a:spcAft>
                <a:spcPts val="0"/>
              </a:spcAft>
              <a:buSzPts val="1300"/>
              <a:buChar char="●"/>
            </a:pPr>
            <a:r>
              <a:rPr lang="nl"/>
              <a:t>werkomgeving schaal</a:t>
            </a:r>
            <a:endParaRPr/>
          </a:p>
          <a:p>
            <a:pPr indent="-311150" lvl="0" marL="457200" rtl="0" algn="l">
              <a:spcBef>
                <a:spcPts val="0"/>
              </a:spcBef>
              <a:spcAft>
                <a:spcPts val="0"/>
              </a:spcAft>
              <a:buSzPts val="1300"/>
              <a:buChar char="●"/>
            </a:pPr>
            <a:r>
              <a:rPr lang="nl"/>
              <a:t>bogen</a:t>
            </a:r>
            <a:endParaRPr/>
          </a:p>
        </p:txBody>
      </p:sp>
      <p:pic>
        <p:nvPicPr>
          <p:cNvPr id="381" name="Google Shape;381;p53"/>
          <p:cNvPicPr preferRelativeResize="0"/>
          <p:nvPr/>
        </p:nvPicPr>
        <p:blipFill>
          <a:blip r:embed="rId3">
            <a:alphaModFix/>
          </a:blip>
          <a:stretch>
            <a:fillRect/>
          </a:stretch>
        </p:blipFill>
        <p:spPr>
          <a:xfrm>
            <a:off x="4233725" y="793625"/>
            <a:ext cx="4837475" cy="2495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Verloop project</a:t>
            </a:r>
            <a:endParaRPr/>
          </a:p>
        </p:txBody>
      </p:sp>
      <p:sp>
        <p:nvSpPr>
          <p:cNvPr id="387" name="Google Shape;387;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K</a:t>
            </a:r>
            <a:r>
              <a:rPr lang="nl"/>
              <a:t>leine achterstand</a:t>
            </a:r>
            <a:endParaRPr/>
          </a:p>
          <a:p>
            <a:pPr indent="-311150" lvl="0" marL="457200" rtl="0" algn="l">
              <a:spcBef>
                <a:spcPts val="0"/>
              </a:spcBef>
              <a:spcAft>
                <a:spcPts val="0"/>
              </a:spcAft>
              <a:buSzPts val="1300"/>
              <a:buChar char="●"/>
            </a:pPr>
            <a:r>
              <a:rPr lang="nl"/>
              <a:t>Story points </a:t>
            </a:r>
            <a:r>
              <a:rPr lang="nl">
                <a:solidFill>
                  <a:srgbClr val="262626"/>
                </a:solidFill>
                <a:highlight>
                  <a:schemeClr val="lt1"/>
                </a:highlight>
                <a:latin typeface="Roboto"/>
                <a:ea typeface="Roboto"/>
                <a:cs typeface="Roboto"/>
                <a:sym typeface="Roboto"/>
              </a:rPr>
              <a:t>inschatting</a:t>
            </a:r>
            <a:endParaRPr>
              <a:solidFill>
                <a:srgbClr val="262626"/>
              </a:solidFill>
              <a:highlight>
                <a:schemeClr val="lt1"/>
              </a:highlight>
              <a:latin typeface="Roboto"/>
              <a:ea typeface="Roboto"/>
              <a:cs typeface="Roboto"/>
              <a:sym typeface="Roboto"/>
            </a:endParaRPr>
          </a:p>
          <a:p>
            <a:pPr indent="-311150" lvl="0" marL="457200" rtl="0" algn="l">
              <a:spcBef>
                <a:spcPts val="0"/>
              </a:spcBef>
              <a:spcAft>
                <a:spcPts val="0"/>
              </a:spcAft>
              <a:buSzPts val="1300"/>
              <a:buChar char="●"/>
            </a:pPr>
            <a:r>
              <a:rPr lang="nl"/>
              <a:t>PCB user story</a:t>
            </a:r>
            <a:br>
              <a:rPr lang="nl"/>
            </a:br>
            <a:endParaRPr/>
          </a:p>
        </p:txBody>
      </p:sp>
      <p:pic>
        <p:nvPicPr>
          <p:cNvPr id="388" name="Google Shape;388;p54"/>
          <p:cNvPicPr preferRelativeResize="0"/>
          <p:nvPr/>
        </p:nvPicPr>
        <p:blipFill>
          <a:blip r:embed="rId3">
            <a:alphaModFix/>
          </a:blip>
          <a:stretch>
            <a:fillRect/>
          </a:stretch>
        </p:blipFill>
        <p:spPr>
          <a:xfrm>
            <a:off x="3655625" y="1152477"/>
            <a:ext cx="5419499" cy="3190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172B4D"/>
                </a:solidFill>
                <a:highlight>
                  <a:srgbClr val="FFFFFF"/>
                </a:highlight>
              </a:rPr>
              <a:t>Cumulative Flow Diagram</a:t>
            </a:r>
            <a:endParaRPr/>
          </a:p>
        </p:txBody>
      </p:sp>
      <p:pic>
        <p:nvPicPr>
          <p:cNvPr id="394" name="Google Shape;394;p55"/>
          <p:cNvPicPr preferRelativeResize="0"/>
          <p:nvPr/>
        </p:nvPicPr>
        <p:blipFill>
          <a:blip r:embed="rId3">
            <a:alphaModFix/>
          </a:blip>
          <a:stretch>
            <a:fillRect/>
          </a:stretch>
        </p:blipFill>
        <p:spPr>
          <a:xfrm>
            <a:off x="328250" y="1962875"/>
            <a:ext cx="8491101" cy="27773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Jira</a:t>
            </a:r>
            <a:endParaRPr/>
          </a:p>
        </p:txBody>
      </p:sp>
      <p:sp>
        <p:nvSpPr>
          <p:cNvPr id="400" name="Google Shape;400;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23 user stories (geen subtasks)</a:t>
            </a:r>
            <a:endParaRPr/>
          </a:p>
          <a:p>
            <a:pPr indent="-298450" lvl="1" marL="914400" rtl="0" algn="l">
              <a:spcBef>
                <a:spcPts val="0"/>
              </a:spcBef>
              <a:spcAft>
                <a:spcPts val="0"/>
              </a:spcAft>
              <a:buSzPts val="1100"/>
              <a:buChar char="○"/>
            </a:pPr>
            <a:r>
              <a:rPr lang="nl"/>
              <a:t>4 not completed</a:t>
            </a:r>
            <a:endParaRPr/>
          </a:p>
          <a:p>
            <a:pPr indent="-298450" lvl="1" marL="914400" rtl="0" algn="l">
              <a:spcBef>
                <a:spcPts val="0"/>
              </a:spcBef>
              <a:spcAft>
                <a:spcPts val="0"/>
              </a:spcAft>
              <a:buSzPts val="1100"/>
              <a:buChar char="○"/>
            </a:pPr>
            <a:r>
              <a:rPr lang="nl"/>
              <a:t>19 completed</a:t>
            </a:r>
            <a:br>
              <a:rPr lang="nl"/>
            </a:br>
            <a:endParaRPr/>
          </a:p>
        </p:txBody>
      </p:sp>
      <p:pic>
        <p:nvPicPr>
          <p:cNvPr id="401" name="Google Shape;401;p56"/>
          <p:cNvPicPr preferRelativeResize="0"/>
          <p:nvPr/>
        </p:nvPicPr>
        <p:blipFill>
          <a:blip r:embed="rId3">
            <a:alphaModFix/>
          </a:blip>
          <a:stretch>
            <a:fillRect/>
          </a:stretch>
        </p:blipFill>
        <p:spPr>
          <a:xfrm>
            <a:off x="5829575" y="445025"/>
            <a:ext cx="1825750" cy="4203101"/>
          </a:xfrm>
          <a:prstGeom prst="rect">
            <a:avLst/>
          </a:prstGeom>
          <a:noFill/>
          <a:ln>
            <a:noFill/>
          </a:ln>
        </p:spPr>
      </p:pic>
      <p:pic>
        <p:nvPicPr>
          <p:cNvPr id="402" name="Google Shape;402;p56"/>
          <p:cNvPicPr preferRelativeResize="0"/>
          <p:nvPr/>
        </p:nvPicPr>
        <p:blipFill>
          <a:blip r:embed="rId4">
            <a:alphaModFix/>
          </a:blip>
          <a:stretch>
            <a:fillRect/>
          </a:stretch>
        </p:blipFill>
        <p:spPr>
          <a:xfrm>
            <a:off x="7655325" y="445025"/>
            <a:ext cx="1176975" cy="282475"/>
          </a:xfrm>
          <a:prstGeom prst="rect">
            <a:avLst/>
          </a:prstGeom>
          <a:noFill/>
          <a:ln>
            <a:noFill/>
          </a:ln>
        </p:spPr>
      </p:pic>
      <p:pic>
        <p:nvPicPr>
          <p:cNvPr id="403" name="Google Shape;403;p56"/>
          <p:cNvPicPr preferRelativeResize="0"/>
          <p:nvPr/>
        </p:nvPicPr>
        <p:blipFill>
          <a:blip r:embed="rId5">
            <a:alphaModFix/>
          </a:blip>
          <a:stretch>
            <a:fillRect/>
          </a:stretch>
        </p:blipFill>
        <p:spPr>
          <a:xfrm>
            <a:off x="470825" y="2712300"/>
            <a:ext cx="5358750" cy="1369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Github </a:t>
            </a:r>
            <a:r>
              <a:rPr lang="nl" sz="2400" u="sng">
                <a:solidFill>
                  <a:srgbClr val="0366D6"/>
                </a:solidFill>
                <a:hlinkClick r:id="rId3"/>
              </a:rPr>
              <a:t>ssys19-sp5</a:t>
            </a:r>
            <a:r>
              <a:rPr lang="nl" sz="2400">
                <a:solidFill>
                  <a:srgbClr val="586069"/>
                </a:solidFill>
              </a:rPr>
              <a:t> </a:t>
            </a:r>
            <a:endParaRPr sz="2400">
              <a:solidFill>
                <a:srgbClr val="586069"/>
              </a:solidFill>
            </a:endParaRPr>
          </a:p>
          <a:p>
            <a:pPr indent="0" lvl="0" marL="0" rtl="0" algn="l">
              <a:spcBef>
                <a:spcPts val="0"/>
              </a:spcBef>
              <a:spcAft>
                <a:spcPts val="0"/>
              </a:spcAft>
              <a:buNone/>
            </a:pPr>
            <a:r>
              <a:t/>
            </a:r>
            <a:endParaRPr/>
          </a:p>
        </p:txBody>
      </p:sp>
      <p:sp>
        <p:nvSpPr>
          <p:cNvPr id="409" name="Google Shape;409;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Char char="●"/>
            </a:pPr>
            <a:r>
              <a:rPr lang="nl"/>
              <a:t>Classes -&gt; Branches</a:t>
            </a:r>
            <a:endParaRPr/>
          </a:p>
          <a:p>
            <a:pPr indent="-311150" lvl="0" marL="457200" rtl="0" algn="l">
              <a:spcBef>
                <a:spcPts val="0"/>
              </a:spcBef>
              <a:spcAft>
                <a:spcPts val="0"/>
              </a:spcAft>
              <a:buSzPts val="1300"/>
              <a:buChar char="●"/>
            </a:pPr>
            <a:r>
              <a:rPr lang="nl"/>
              <a:t>Einde merging</a:t>
            </a:r>
            <a:endParaRPr/>
          </a:p>
        </p:txBody>
      </p:sp>
      <p:pic>
        <p:nvPicPr>
          <p:cNvPr id="410" name="Google Shape;410;p57"/>
          <p:cNvPicPr preferRelativeResize="0"/>
          <p:nvPr/>
        </p:nvPicPr>
        <p:blipFill>
          <a:blip r:embed="rId4">
            <a:alphaModFix/>
          </a:blip>
          <a:stretch>
            <a:fillRect/>
          </a:stretch>
        </p:blipFill>
        <p:spPr>
          <a:xfrm>
            <a:off x="7895650" y="445025"/>
            <a:ext cx="936650" cy="4123850"/>
          </a:xfrm>
          <a:prstGeom prst="rect">
            <a:avLst/>
          </a:prstGeom>
          <a:noFill/>
          <a:ln>
            <a:noFill/>
          </a:ln>
        </p:spPr>
      </p:pic>
      <p:pic>
        <p:nvPicPr>
          <p:cNvPr id="411" name="Google Shape;411;p57"/>
          <p:cNvPicPr preferRelativeResize="0"/>
          <p:nvPr/>
        </p:nvPicPr>
        <p:blipFill>
          <a:blip r:embed="rId5">
            <a:alphaModFix/>
          </a:blip>
          <a:stretch>
            <a:fillRect/>
          </a:stretch>
        </p:blipFill>
        <p:spPr>
          <a:xfrm>
            <a:off x="3332300" y="2710750"/>
            <a:ext cx="4563350" cy="1858125"/>
          </a:xfrm>
          <a:prstGeom prst="rect">
            <a:avLst/>
          </a:prstGeom>
          <a:noFill/>
          <a:ln>
            <a:noFill/>
          </a:ln>
        </p:spPr>
      </p:pic>
      <p:pic>
        <p:nvPicPr>
          <p:cNvPr id="412" name="Google Shape;412;p57"/>
          <p:cNvPicPr preferRelativeResize="0"/>
          <p:nvPr/>
        </p:nvPicPr>
        <p:blipFill>
          <a:blip r:embed="rId6">
            <a:alphaModFix/>
          </a:blip>
          <a:stretch>
            <a:fillRect/>
          </a:stretch>
        </p:blipFill>
        <p:spPr>
          <a:xfrm>
            <a:off x="3332300" y="1957550"/>
            <a:ext cx="2208250" cy="75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Github Commits</a:t>
            </a:r>
            <a:endParaRPr/>
          </a:p>
        </p:txBody>
      </p:sp>
      <p:sp>
        <p:nvSpPr>
          <p:cNvPr id="418" name="Google Shape;418;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Regressie tijdens krokusvakantie</a:t>
            </a:r>
            <a:endParaRPr/>
          </a:p>
          <a:p>
            <a:pPr indent="-311150" lvl="0" marL="457200" rtl="0" algn="l">
              <a:spcBef>
                <a:spcPts val="0"/>
              </a:spcBef>
              <a:spcAft>
                <a:spcPts val="0"/>
              </a:spcAft>
              <a:buSzPts val="1300"/>
              <a:buChar char="●"/>
            </a:pPr>
            <a:r>
              <a:rPr lang="nl"/>
              <a:t>Inhalen tijdens pasen</a:t>
            </a:r>
            <a:endParaRPr/>
          </a:p>
          <a:p>
            <a:pPr indent="0" lvl="0" marL="457200" rtl="0" algn="l">
              <a:spcBef>
                <a:spcPts val="1600"/>
              </a:spcBef>
              <a:spcAft>
                <a:spcPts val="1600"/>
              </a:spcAft>
              <a:buNone/>
            </a:pPr>
            <a:r>
              <a:t/>
            </a:r>
            <a:endParaRPr/>
          </a:p>
        </p:txBody>
      </p:sp>
      <p:pic>
        <p:nvPicPr>
          <p:cNvPr id="419" name="Google Shape;419;p58"/>
          <p:cNvPicPr preferRelativeResize="0"/>
          <p:nvPr/>
        </p:nvPicPr>
        <p:blipFill>
          <a:blip r:embed="rId3">
            <a:alphaModFix/>
          </a:blip>
          <a:stretch>
            <a:fillRect/>
          </a:stretch>
        </p:blipFill>
        <p:spPr>
          <a:xfrm>
            <a:off x="5014525" y="1152475"/>
            <a:ext cx="2723666" cy="3416400"/>
          </a:xfrm>
          <a:prstGeom prst="rect">
            <a:avLst/>
          </a:prstGeom>
          <a:noFill/>
          <a:ln>
            <a:noFill/>
          </a:ln>
        </p:spPr>
      </p:pic>
      <p:pic>
        <p:nvPicPr>
          <p:cNvPr id="420" name="Google Shape;420;p58"/>
          <p:cNvPicPr preferRelativeResize="0"/>
          <p:nvPr/>
        </p:nvPicPr>
        <p:blipFill>
          <a:blip r:embed="rId4">
            <a:alphaModFix/>
          </a:blip>
          <a:stretch>
            <a:fillRect/>
          </a:stretch>
        </p:blipFill>
        <p:spPr>
          <a:xfrm>
            <a:off x="1652188" y="2854375"/>
            <a:ext cx="3362325" cy="1714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9"/>
          <p:cNvSpPr txBox="1"/>
          <p:nvPr>
            <p:ph type="title"/>
          </p:nvPr>
        </p:nvSpPr>
        <p:spPr>
          <a:xfrm>
            <a:off x="0" y="492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Problemen</a:t>
            </a:r>
            <a:endParaRPr/>
          </a:p>
        </p:txBody>
      </p:sp>
      <p:sp>
        <p:nvSpPr>
          <p:cNvPr id="426" name="Google Shape;426;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Ultrasonic</a:t>
            </a:r>
            <a:endParaRPr/>
          </a:p>
          <a:p>
            <a:pPr indent="-298450" lvl="1" marL="914400" rtl="0" algn="l">
              <a:spcBef>
                <a:spcPts val="0"/>
              </a:spcBef>
              <a:spcAft>
                <a:spcPts val="0"/>
              </a:spcAft>
              <a:buSzPts val="1100"/>
              <a:buChar char="○"/>
            </a:pPr>
            <a:r>
              <a:rPr lang="nl"/>
              <a:t>Verkeerde data uitlezing</a:t>
            </a:r>
            <a:endParaRPr/>
          </a:p>
          <a:p>
            <a:pPr indent="-298450" lvl="1" marL="914400" rtl="0" algn="l">
              <a:spcBef>
                <a:spcPts val="0"/>
              </a:spcBef>
              <a:spcAft>
                <a:spcPts val="0"/>
              </a:spcAft>
              <a:buSzPts val="1100"/>
              <a:buChar char="○"/>
            </a:pPr>
            <a:r>
              <a:rPr lang="nl"/>
              <a:t>Filtering van gegevens</a:t>
            </a:r>
            <a:endParaRPr/>
          </a:p>
          <a:p>
            <a:pPr indent="-311150" lvl="0" marL="457200" rtl="0" algn="l">
              <a:spcBef>
                <a:spcPts val="0"/>
              </a:spcBef>
              <a:spcAft>
                <a:spcPts val="0"/>
              </a:spcAft>
              <a:buSzPts val="1300"/>
              <a:buChar char="●"/>
            </a:pPr>
            <a:r>
              <a:rPr lang="nl"/>
              <a:t>Bluetooth</a:t>
            </a:r>
            <a:endParaRPr/>
          </a:p>
          <a:p>
            <a:pPr indent="-298450" lvl="1" marL="914400" rtl="0" algn="l">
              <a:spcBef>
                <a:spcPts val="0"/>
              </a:spcBef>
              <a:spcAft>
                <a:spcPts val="0"/>
              </a:spcAft>
              <a:buSzPts val="1100"/>
              <a:buChar char="○"/>
            </a:pPr>
            <a:r>
              <a:rPr lang="nl"/>
              <a:t>Multitasking</a:t>
            </a:r>
            <a:endParaRPr/>
          </a:p>
          <a:p>
            <a:pPr indent="-298450" lvl="1" marL="914400" rtl="0" algn="l">
              <a:spcBef>
                <a:spcPts val="0"/>
              </a:spcBef>
              <a:spcAft>
                <a:spcPts val="0"/>
              </a:spcAft>
              <a:buSzPts val="1100"/>
              <a:buChar char="○"/>
            </a:pPr>
            <a:r>
              <a:rPr lang="nl"/>
              <a:t>Thread ontvangen van arduino naar android</a:t>
            </a:r>
            <a:endParaRPr/>
          </a:p>
          <a:p>
            <a:pPr indent="-311150" lvl="0" marL="457200" rtl="0" algn="l">
              <a:spcBef>
                <a:spcPts val="0"/>
              </a:spcBef>
              <a:spcAft>
                <a:spcPts val="0"/>
              </a:spcAft>
              <a:buSzPts val="1300"/>
              <a:buChar char="●"/>
            </a:pPr>
            <a:r>
              <a:rPr lang="nl"/>
              <a:t>9DoF</a:t>
            </a:r>
            <a:endParaRPr/>
          </a:p>
          <a:p>
            <a:pPr indent="-298450" lvl="1" marL="914400" rtl="0" algn="l">
              <a:spcBef>
                <a:spcPts val="0"/>
              </a:spcBef>
              <a:spcAft>
                <a:spcPts val="0"/>
              </a:spcAft>
              <a:buSzPts val="1100"/>
              <a:buChar char="○"/>
            </a:pPr>
            <a:r>
              <a:rPr lang="nl"/>
              <a:t>Rupsbanden schuiven uit</a:t>
            </a:r>
            <a:endParaRPr/>
          </a:p>
          <a:p>
            <a:pPr indent="-298450" lvl="1" marL="914400" rtl="0" algn="l">
              <a:spcBef>
                <a:spcPts val="0"/>
              </a:spcBef>
              <a:spcAft>
                <a:spcPts val="0"/>
              </a:spcAft>
              <a:buSzPts val="1100"/>
              <a:buChar char="○"/>
            </a:pPr>
            <a:r>
              <a:rPr lang="nl"/>
              <a:t>Waarden kwamen soms niet door naar andere klasse (grootste probleem)</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0"/>
          <p:cNvSpPr txBox="1"/>
          <p:nvPr>
            <p:ph type="title"/>
          </p:nvPr>
        </p:nvSpPr>
        <p:spPr>
          <a:xfrm>
            <a:off x="727650" y="540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Datasheets</a:t>
            </a:r>
            <a:endParaRPr/>
          </a:p>
        </p:txBody>
      </p:sp>
      <p:sp>
        <p:nvSpPr>
          <p:cNvPr id="432" name="Google Shape;432;p60"/>
          <p:cNvSpPr txBox="1"/>
          <p:nvPr>
            <p:ph idx="1" type="body"/>
          </p:nvPr>
        </p:nvSpPr>
        <p:spPr>
          <a:xfrm>
            <a:off x="729450" y="1419075"/>
            <a:ext cx="7688700" cy="29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100" u="sng">
                <a:solidFill>
                  <a:schemeClr val="hlink"/>
                </a:solidFill>
                <a:hlinkClick r:id="rId3"/>
              </a:rPr>
              <a:t>https://github.com/AP-Elektronica-ICT/ssys19-sp5/tree/master/doc/datasheets</a:t>
            </a:r>
            <a:endParaRPr/>
          </a:p>
          <a:p>
            <a:pPr indent="0" lvl="0" marL="0" rtl="0" algn="l">
              <a:spcBef>
                <a:spcPts val="1600"/>
              </a:spcBef>
              <a:spcAft>
                <a:spcPts val="1600"/>
              </a:spcAft>
              <a:buNone/>
            </a:pPr>
            <a:r>
              <a:t/>
            </a:r>
            <a:endParaRPr/>
          </a:p>
        </p:txBody>
      </p:sp>
      <p:pic>
        <p:nvPicPr>
          <p:cNvPr id="433" name="Google Shape;433;p60"/>
          <p:cNvPicPr preferRelativeResize="0"/>
          <p:nvPr/>
        </p:nvPicPr>
        <p:blipFill>
          <a:blip r:embed="rId4">
            <a:alphaModFix/>
          </a:blip>
          <a:stretch>
            <a:fillRect/>
          </a:stretch>
        </p:blipFill>
        <p:spPr>
          <a:xfrm>
            <a:off x="1142113" y="1829150"/>
            <a:ext cx="6863376" cy="2560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1"/>
          <p:cNvSpPr txBox="1"/>
          <p:nvPr>
            <p:ph idx="1" type="body"/>
          </p:nvPr>
        </p:nvSpPr>
        <p:spPr>
          <a:xfrm>
            <a:off x="729450" y="1514050"/>
            <a:ext cx="7688700" cy="2826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nl" sz="1200" u="sng">
                <a:solidFill>
                  <a:schemeClr val="hlink"/>
                </a:solidFill>
                <a:hlinkClick r:id="rId3"/>
              </a:rPr>
              <a:t>https://github.com/AP-Elektronica-ICT/ssys19-sp5/blob/master/doc/Bronnen.md</a:t>
            </a:r>
            <a:endParaRPr sz="1200"/>
          </a:p>
          <a:p>
            <a:pPr indent="0" lvl="0" marL="0" rtl="0" algn="l">
              <a:lnSpc>
                <a:spcPct val="90000"/>
              </a:lnSpc>
              <a:spcBef>
                <a:spcPts val="1000"/>
              </a:spcBef>
              <a:spcAft>
                <a:spcPts val="0"/>
              </a:spcAft>
              <a:buClr>
                <a:schemeClr val="dk1"/>
              </a:buClr>
              <a:buSzPts val="1100"/>
              <a:buFont typeface="Arial"/>
              <a:buNone/>
            </a:pPr>
            <a:r>
              <a:t/>
            </a:r>
            <a:endParaRPr u="sng">
              <a:solidFill>
                <a:schemeClr val="hlink"/>
              </a:solidFill>
              <a:hlinkClick r:id="rId4"/>
            </a:endParaRPr>
          </a:p>
          <a:p>
            <a:pPr indent="0" lvl="0" marL="0" rtl="0" algn="l">
              <a:spcBef>
                <a:spcPts val="0"/>
              </a:spcBef>
              <a:spcAft>
                <a:spcPts val="1600"/>
              </a:spcAft>
              <a:buNone/>
            </a:pPr>
            <a:r>
              <a:t/>
            </a:r>
            <a:endParaRPr/>
          </a:p>
        </p:txBody>
      </p:sp>
      <p:pic>
        <p:nvPicPr>
          <p:cNvPr id="439" name="Google Shape;439;p61"/>
          <p:cNvPicPr preferRelativeResize="0"/>
          <p:nvPr/>
        </p:nvPicPr>
        <p:blipFill rotWithShape="1">
          <a:blip r:embed="rId5">
            <a:alphaModFix/>
          </a:blip>
          <a:srcRect b="5322" l="-17991" r="8017" t="-15297"/>
          <a:stretch/>
        </p:blipFill>
        <p:spPr>
          <a:xfrm>
            <a:off x="2159100" y="2008125"/>
            <a:ext cx="5052149" cy="2991675"/>
          </a:xfrm>
          <a:prstGeom prst="rect">
            <a:avLst/>
          </a:prstGeom>
          <a:noFill/>
          <a:ln>
            <a:noFill/>
          </a:ln>
        </p:spPr>
      </p:pic>
      <p:sp>
        <p:nvSpPr>
          <p:cNvPr id="440" name="Google Shape;440;p61"/>
          <p:cNvSpPr txBox="1"/>
          <p:nvPr/>
        </p:nvSpPr>
        <p:spPr>
          <a:xfrm>
            <a:off x="392325" y="226400"/>
            <a:ext cx="90276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b="1" lang="nl" sz="2600">
                <a:latin typeface="Raleway"/>
                <a:ea typeface="Raleway"/>
                <a:cs typeface="Raleway"/>
                <a:sym typeface="Raleway"/>
              </a:rPr>
              <a:t>Bronnen</a:t>
            </a:r>
            <a:endParaRPr b="1" sz="26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Roadmap / Release plan</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	Sprint 2: Robot Besturen, PCB, Penhouder, Collision, Locatiebepaling basis</a:t>
            </a:r>
            <a:endParaRPr/>
          </a:p>
        </p:txBody>
      </p:sp>
      <p:pic>
        <p:nvPicPr>
          <p:cNvPr id="113" name="Google Shape;113;p17"/>
          <p:cNvPicPr preferRelativeResize="0"/>
          <p:nvPr/>
        </p:nvPicPr>
        <p:blipFill rotWithShape="1">
          <a:blip r:embed="rId3">
            <a:alphaModFix/>
          </a:blip>
          <a:srcRect b="0" l="0" r="0" t="-10132"/>
          <a:stretch/>
        </p:blipFill>
        <p:spPr>
          <a:xfrm>
            <a:off x="108000" y="2488299"/>
            <a:ext cx="9144002" cy="1691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2"/>
          <p:cNvSpPr txBox="1"/>
          <p:nvPr>
            <p:ph type="title"/>
          </p:nvPr>
        </p:nvSpPr>
        <p:spPr>
          <a:xfrm>
            <a:off x="311700" y="416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3600"/>
              <a:t>Demo</a:t>
            </a:r>
            <a:endParaRPr sz="3600"/>
          </a:p>
        </p:txBody>
      </p:sp>
      <p:sp>
        <p:nvSpPr>
          <p:cNvPr id="446" name="Google Shape;446;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Filmpjes demo</a:t>
            </a:r>
            <a:endParaRPr/>
          </a:p>
          <a:p>
            <a:pPr indent="-311150" lvl="0" marL="457200" rtl="0" algn="l">
              <a:spcBef>
                <a:spcPts val="1600"/>
              </a:spcBef>
              <a:spcAft>
                <a:spcPts val="0"/>
              </a:spcAft>
              <a:buSzPts val="1300"/>
              <a:buChar char="●"/>
            </a:pPr>
            <a:r>
              <a:rPr lang="nl"/>
              <a:t>Manueel bewegen + penhouder</a:t>
            </a:r>
            <a:endParaRPr/>
          </a:p>
          <a:p>
            <a:pPr indent="-311150" lvl="0" marL="457200" rtl="0" algn="l">
              <a:spcBef>
                <a:spcPts val="0"/>
              </a:spcBef>
              <a:spcAft>
                <a:spcPts val="0"/>
              </a:spcAft>
              <a:buSzPts val="1300"/>
              <a:buChar char="●"/>
            </a:pPr>
            <a:r>
              <a:rPr lang="nl"/>
              <a:t>Hoeken 90 graden en hoeken 45 graden</a:t>
            </a:r>
            <a:endParaRPr/>
          </a:p>
          <a:p>
            <a:pPr indent="-311150" lvl="0" marL="457200" rtl="0" algn="l">
              <a:spcBef>
                <a:spcPts val="0"/>
              </a:spcBef>
              <a:spcAft>
                <a:spcPts val="0"/>
              </a:spcAft>
              <a:buSzPts val="1300"/>
              <a:buChar char="●"/>
            </a:pPr>
            <a:r>
              <a:rPr lang="nl"/>
              <a:t>Middelpunt vinden</a:t>
            </a:r>
            <a:endParaRPr/>
          </a:p>
          <a:p>
            <a:pPr indent="-311150" lvl="0" marL="457200" rtl="0" algn="l">
              <a:spcBef>
                <a:spcPts val="0"/>
              </a:spcBef>
              <a:spcAft>
                <a:spcPts val="0"/>
              </a:spcAft>
              <a:buSzPts val="1300"/>
              <a:buChar char="●"/>
            </a:pPr>
            <a:r>
              <a:rPr lang="nl"/>
              <a:t>Vierkant tekenen (ongeveer)</a:t>
            </a:r>
            <a:endParaRPr/>
          </a:p>
          <a:p>
            <a:pPr indent="-311150" lvl="0" marL="457200" rtl="0" algn="l">
              <a:spcBef>
                <a:spcPts val="0"/>
              </a:spcBef>
              <a:spcAft>
                <a:spcPts val="0"/>
              </a:spcAft>
              <a:buSzPts val="1300"/>
              <a:buChar char="●"/>
            </a:pPr>
            <a:r>
              <a:rPr lang="nl"/>
              <a:t>Bluetooth </a:t>
            </a:r>
            <a:r>
              <a:rPr lang="nl"/>
              <a:t>coördinaten</a:t>
            </a:r>
            <a:r>
              <a:rPr lang="nl"/>
              <a:t> doorsturen via android app</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3"/>
          <p:cNvSpPr txBox="1"/>
          <p:nvPr>
            <p:ph type="title"/>
          </p:nvPr>
        </p:nvSpPr>
        <p:spPr>
          <a:xfrm>
            <a:off x="2580500" y="886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Manueel bewegen</a:t>
            </a:r>
            <a:endParaRPr/>
          </a:p>
        </p:txBody>
      </p:sp>
      <p:sp>
        <p:nvSpPr>
          <p:cNvPr id="452" name="Google Shape;452;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3" name="Google Shape;453;p63" title="VID-20190604-WA0004.mp4">
            <a:hlinkClick r:id="rId3"/>
          </p:cNvPr>
          <p:cNvPicPr preferRelativeResize="0"/>
          <p:nvPr/>
        </p:nvPicPr>
        <p:blipFill>
          <a:blip r:embed="rId4">
            <a:alphaModFix/>
          </a:blip>
          <a:stretch>
            <a:fillRect/>
          </a:stretch>
        </p:blipFill>
        <p:spPr>
          <a:xfrm>
            <a:off x="2260500" y="1486925"/>
            <a:ext cx="4916125" cy="3687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4"/>
          <p:cNvSpPr txBox="1"/>
          <p:nvPr>
            <p:ph type="title"/>
          </p:nvPr>
        </p:nvSpPr>
        <p:spPr>
          <a:xfrm>
            <a:off x="2475475" y="853950"/>
            <a:ext cx="400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Hoeken 90° en 45 °</a:t>
            </a:r>
            <a:endParaRPr/>
          </a:p>
        </p:txBody>
      </p:sp>
      <p:sp>
        <p:nvSpPr>
          <p:cNvPr id="459" name="Google Shape;459;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0" name="Google Shape;460;p64" title="Hoeken.mp4">
            <a:hlinkClick r:id="rId3"/>
          </p:cNvPr>
          <p:cNvPicPr preferRelativeResize="0"/>
          <p:nvPr/>
        </p:nvPicPr>
        <p:blipFill>
          <a:blip r:embed="rId4">
            <a:alphaModFix/>
          </a:blip>
          <a:stretch>
            <a:fillRect/>
          </a:stretch>
        </p:blipFill>
        <p:spPr>
          <a:xfrm>
            <a:off x="2349675" y="1685025"/>
            <a:ext cx="4572000" cy="3429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5"/>
          <p:cNvSpPr txBox="1"/>
          <p:nvPr>
            <p:ph type="title"/>
          </p:nvPr>
        </p:nvSpPr>
        <p:spPr>
          <a:xfrm>
            <a:off x="2193600" y="802800"/>
            <a:ext cx="4968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Vierkant tekenen</a:t>
            </a:r>
            <a:endParaRPr/>
          </a:p>
        </p:txBody>
      </p:sp>
      <p:sp>
        <p:nvSpPr>
          <p:cNvPr id="466" name="Google Shape;466;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7" name="Google Shape;467;p65" title="Vierkant.mp4">
            <a:hlinkClick r:id="rId3"/>
          </p:cNvPr>
          <p:cNvPicPr preferRelativeResize="0"/>
          <p:nvPr/>
        </p:nvPicPr>
        <p:blipFill>
          <a:blip r:embed="rId4">
            <a:alphaModFix/>
          </a:blip>
          <a:stretch>
            <a:fillRect/>
          </a:stretch>
        </p:blipFill>
        <p:spPr>
          <a:xfrm>
            <a:off x="2287800" y="1494925"/>
            <a:ext cx="4572000" cy="3429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6"/>
          <p:cNvSpPr txBox="1"/>
          <p:nvPr>
            <p:ph type="title"/>
          </p:nvPr>
        </p:nvSpPr>
        <p:spPr>
          <a:xfrm>
            <a:off x="2837800" y="1071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Middelpunt</a:t>
            </a:r>
            <a:endParaRPr/>
          </a:p>
        </p:txBody>
      </p:sp>
      <p:sp>
        <p:nvSpPr>
          <p:cNvPr id="473" name="Google Shape;473;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4" name="Google Shape;474;p66" title="Middelpunt.mp4">
            <a:hlinkClick r:id="rId3"/>
          </p:cNvPr>
          <p:cNvPicPr preferRelativeResize="0"/>
          <p:nvPr/>
        </p:nvPicPr>
        <p:blipFill>
          <a:blip r:embed="rId4">
            <a:alphaModFix/>
          </a:blip>
          <a:stretch>
            <a:fillRect/>
          </a:stretch>
        </p:blipFill>
        <p:spPr>
          <a:xfrm>
            <a:off x="2286000" y="1819450"/>
            <a:ext cx="4572000" cy="3429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Coördinaten</a:t>
            </a:r>
            <a:r>
              <a:rPr lang="nl"/>
              <a:t> doorsturen</a:t>
            </a:r>
            <a:endParaRPr/>
          </a:p>
        </p:txBody>
      </p:sp>
      <p:sp>
        <p:nvSpPr>
          <p:cNvPr id="480" name="Google Shape;480;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1" name="Google Shape;481;p67" title="CoordinatenSturen.mp4">
            <a:hlinkClick r:id="rId3"/>
          </p:cNvPr>
          <p:cNvPicPr preferRelativeResize="0"/>
          <p:nvPr/>
        </p:nvPicPr>
        <p:blipFill>
          <a:blip r:embed="rId4">
            <a:alphaModFix/>
          </a:blip>
          <a:stretch>
            <a:fillRect/>
          </a:stretch>
        </p:blipFill>
        <p:spPr>
          <a:xfrm>
            <a:off x="2761400" y="1910400"/>
            <a:ext cx="4159075" cy="31193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pic>
        <p:nvPicPr>
          <p:cNvPr id="486" name="Google Shape;486;p68"/>
          <p:cNvPicPr preferRelativeResize="0"/>
          <p:nvPr/>
        </p:nvPicPr>
        <p:blipFill>
          <a:blip r:embed="rId3">
            <a:alphaModFix/>
          </a:blip>
          <a:stretch>
            <a:fillRect/>
          </a:stretch>
        </p:blipFill>
        <p:spPr>
          <a:xfrm>
            <a:off x="2667000" y="152400"/>
            <a:ext cx="3810000"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Roadmap / Release plan</a:t>
            </a:r>
            <a:endParaRPr/>
          </a:p>
        </p:txBody>
      </p:sp>
      <p:sp>
        <p:nvSpPr>
          <p:cNvPr id="119" name="Google Shape;119;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Sprint 3 &amp; 4: Hoeken 9dof stick afstellen, Coördinaten doorsturen via bluetooth		              </a:t>
            </a:r>
            <a:r>
              <a:rPr lang="nl"/>
              <a:t>Coördinaten </a:t>
            </a:r>
            <a:r>
              <a:rPr lang="nl"/>
              <a:t>omzetten in bewegingen, Middelp</a:t>
            </a:r>
            <a:r>
              <a:rPr lang="nl"/>
              <a:t>unt </a:t>
            </a:r>
            <a:r>
              <a:rPr lang="nl"/>
              <a:t>vinden </a:t>
            </a:r>
            <a:r>
              <a:rPr lang="nl"/>
              <a:t>, Tekening maken</a:t>
            </a:r>
            <a:endParaRPr/>
          </a:p>
        </p:txBody>
      </p:sp>
      <p:pic>
        <p:nvPicPr>
          <p:cNvPr id="120" name="Google Shape;120;p18"/>
          <p:cNvPicPr preferRelativeResize="0"/>
          <p:nvPr/>
        </p:nvPicPr>
        <p:blipFill>
          <a:blip r:embed="rId3">
            <a:alphaModFix/>
          </a:blip>
          <a:stretch>
            <a:fillRect/>
          </a:stretch>
        </p:blipFill>
        <p:spPr>
          <a:xfrm>
            <a:off x="0" y="2715900"/>
            <a:ext cx="9144001" cy="1416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828075" y="88622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Mindmap voor/midden</a:t>
            </a:r>
            <a:endParaRPr/>
          </a:p>
        </p:txBody>
      </p:sp>
      <p:pic>
        <p:nvPicPr>
          <p:cNvPr id="126" name="Google Shape;126;p19"/>
          <p:cNvPicPr preferRelativeResize="0"/>
          <p:nvPr/>
        </p:nvPicPr>
        <p:blipFill>
          <a:blip r:embed="rId3">
            <a:alphaModFix/>
          </a:blip>
          <a:stretch>
            <a:fillRect/>
          </a:stretch>
        </p:blipFill>
        <p:spPr>
          <a:xfrm>
            <a:off x="2359325" y="1421425"/>
            <a:ext cx="5093625" cy="3634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67375" y="74210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Mindmap eind</a:t>
            </a:r>
            <a:endParaRPr/>
          </a:p>
          <a:p>
            <a:pPr indent="0" lvl="0" marL="0" rtl="0" algn="l">
              <a:spcBef>
                <a:spcPts val="0"/>
              </a:spcBef>
              <a:spcAft>
                <a:spcPts val="0"/>
              </a:spcAft>
              <a:buNone/>
            </a:pPr>
            <a:r>
              <a:t/>
            </a:r>
            <a:endParaRPr/>
          </a:p>
        </p:txBody>
      </p:sp>
      <p:pic>
        <p:nvPicPr>
          <p:cNvPr id="132" name="Google Shape;132;p20"/>
          <p:cNvPicPr preferRelativeResize="0"/>
          <p:nvPr/>
        </p:nvPicPr>
        <p:blipFill>
          <a:blip r:embed="rId3">
            <a:alphaModFix/>
          </a:blip>
          <a:stretch>
            <a:fillRect/>
          </a:stretch>
        </p:blipFill>
        <p:spPr>
          <a:xfrm>
            <a:off x="2274775" y="1426225"/>
            <a:ext cx="4828126" cy="353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528350" y="601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Hardware Analyse</a:t>
            </a:r>
            <a:endParaRPr/>
          </a:p>
        </p:txBody>
      </p:sp>
      <p:pic>
        <p:nvPicPr>
          <p:cNvPr id="138" name="Google Shape;138;p21"/>
          <p:cNvPicPr preferRelativeResize="0"/>
          <p:nvPr/>
        </p:nvPicPr>
        <p:blipFill>
          <a:blip r:embed="rId3">
            <a:alphaModFix/>
          </a:blip>
          <a:stretch>
            <a:fillRect/>
          </a:stretch>
        </p:blipFill>
        <p:spPr>
          <a:xfrm>
            <a:off x="417425" y="1796700"/>
            <a:ext cx="3627200" cy="2425050"/>
          </a:xfrm>
          <a:prstGeom prst="rect">
            <a:avLst/>
          </a:prstGeom>
          <a:noFill/>
          <a:ln>
            <a:noFill/>
          </a:ln>
        </p:spPr>
      </p:pic>
      <p:pic>
        <p:nvPicPr>
          <p:cNvPr id="139" name="Google Shape;139;p21"/>
          <p:cNvPicPr preferRelativeResize="0"/>
          <p:nvPr/>
        </p:nvPicPr>
        <p:blipFill>
          <a:blip r:embed="rId4">
            <a:alphaModFix/>
          </a:blip>
          <a:stretch>
            <a:fillRect/>
          </a:stretch>
        </p:blipFill>
        <p:spPr>
          <a:xfrm>
            <a:off x="4662400" y="1577725"/>
            <a:ext cx="3956149" cy="2797575"/>
          </a:xfrm>
          <a:prstGeom prst="rect">
            <a:avLst/>
          </a:prstGeom>
          <a:noFill/>
          <a:ln>
            <a:noFill/>
          </a:ln>
        </p:spPr>
      </p:pic>
      <p:sp>
        <p:nvSpPr>
          <p:cNvPr id="140" name="Google Shape;140;p21"/>
          <p:cNvSpPr txBox="1"/>
          <p:nvPr>
            <p:ph idx="1" type="body"/>
          </p:nvPr>
        </p:nvSpPr>
        <p:spPr>
          <a:xfrm>
            <a:off x="727650" y="23216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                        Voor/Midden 							Eind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